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8388" r:id="rId1"/>
  </p:sldMasterIdLst>
  <p:notesMasterIdLst>
    <p:notesMasterId r:id="rId9"/>
  </p:notesMasterIdLst>
  <p:sldIdLst>
    <p:sldId id="5621" r:id="rId2"/>
    <p:sldId id="5622" r:id="rId3"/>
    <p:sldId id="5623" r:id="rId4"/>
    <p:sldId id="5624" r:id="rId5"/>
    <p:sldId id="5625" r:id="rId6"/>
    <p:sldId id="5626" r:id="rId7"/>
    <p:sldId id="5627" r:id="rId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FF99"/>
    <a:srgbClr val="FFCC66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176" autoAdjust="0"/>
    <p:restoredTop sz="90909" autoAdjust="0"/>
  </p:normalViewPr>
  <p:slideViewPr>
    <p:cSldViewPr>
      <p:cViewPr>
        <p:scale>
          <a:sx n="75" d="100"/>
          <a:sy n="75" d="100"/>
        </p:scale>
        <p:origin x="-100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3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ei Li" userId="fae33518c2e5a771" providerId="LiveId" clId="{A58087CA-B8AA-4E52-AF26-8AF64B2E12BC}"/>
    <pc:docChg chg="undo custSel addSld delSld modSld delMainMaster">
      <pc:chgData name="Wei Li" userId="fae33518c2e5a771" providerId="LiveId" clId="{A58087CA-B8AA-4E52-AF26-8AF64B2E12BC}" dt="2023-03-25T14:06:47.821" v="201" actId="47"/>
      <pc:docMkLst>
        <pc:docMk/>
      </pc:docMkLst>
      <pc:sldChg chg="del">
        <pc:chgData name="Wei Li" userId="fae33518c2e5a771" providerId="LiveId" clId="{A58087CA-B8AA-4E52-AF26-8AF64B2E12BC}" dt="2023-03-25T13:29:30.641" v="196" actId="2696"/>
        <pc:sldMkLst>
          <pc:docMk/>
          <pc:sldMk cId="3723298781" sldId="256"/>
        </pc:sldMkLst>
      </pc:sldChg>
      <pc:sldChg chg="del">
        <pc:chgData name="Wei Li" userId="fae33518c2e5a771" providerId="LiveId" clId="{A58087CA-B8AA-4E52-AF26-8AF64B2E12BC}" dt="2023-03-25T13:29:30.641" v="196" actId="2696"/>
        <pc:sldMkLst>
          <pc:docMk/>
          <pc:sldMk cId="145822199" sldId="257"/>
        </pc:sldMkLst>
      </pc:sldChg>
      <pc:sldChg chg="del">
        <pc:chgData name="Wei Li" userId="fae33518c2e5a771" providerId="LiveId" clId="{A58087CA-B8AA-4E52-AF26-8AF64B2E12BC}" dt="2023-03-25T13:29:30.641" v="196" actId="2696"/>
        <pc:sldMkLst>
          <pc:docMk/>
          <pc:sldMk cId="2543363583" sldId="258"/>
        </pc:sldMkLst>
      </pc:sldChg>
      <pc:sldChg chg="del">
        <pc:chgData name="Wei Li" userId="fae33518c2e5a771" providerId="LiveId" clId="{A58087CA-B8AA-4E52-AF26-8AF64B2E12BC}" dt="2023-03-25T14:06:41.886" v="200" actId="47"/>
        <pc:sldMkLst>
          <pc:docMk/>
          <pc:sldMk cId="0" sldId="259"/>
        </pc:sldMkLst>
      </pc:sldChg>
      <pc:sldChg chg="del">
        <pc:chgData name="Wei Li" userId="fae33518c2e5a771" providerId="LiveId" clId="{A58087CA-B8AA-4E52-AF26-8AF64B2E12BC}" dt="2023-03-25T02:09:08.626" v="41" actId="47"/>
        <pc:sldMkLst>
          <pc:docMk/>
          <pc:sldMk cId="436141612" sldId="260"/>
        </pc:sldMkLst>
      </pc:sldChg>
      <pc:sldChg chg="del">
        <pc:chgData name="Wei Li" userId="fae33518c2e5a771" providerId="LiveId" clId="{A58087CA-B8AA-4E52-AF26-8AF64B2E12BC}" dt="2023-03-25T02:09:08.626" v="41" actId="47"/>
        <pc:sldMkLst>
          <pc:docMk/>
          <pc:sldMk cId="423749103" sldId="261"/>
        </pc:sldMkLst>
      </pc:sldChg>
      <pc:sldChg chg="del">
        <pc:chgData name="Wei Li" userId="fae33518c2e5a771" providerId="LiveId" clId="{A58087CA-B8AA-4E52-AF26-8AF64B2E12BC}" dt="2023-03-25T02:09:08.626" v="41" actId="47"/>
        <pc:sldMkLst>
          <pc:docMk/>
          <pc:sldMk cId="3295395702" sldId="262"/>
        </pc:sldMkLst>
      </pc:sldChg>
      <pc:sldChg chg="del">
        <pc:chgData name="Wei Li" userId="fae33518c2e5a771" providerId="LiveId" clId="{A58087CA-B8AA-4E52-AF26-8AF64B2E12BC}" dt="2023-03-25T02:09:08.626" v="41" actId="47"/>
        <pc:sldMkLst>
          <pc:docMk/>
          <pc:sldMk cId="3493158459" sldId="263"/>
        </pc:sldMkLst>
      </pc:sldChg>
      <pc:sldChg chg="del">
        <pc:chgData name="Wei Li" userId="fae33518c2e5a771" providerId="LiveId" clId="{A58087CA-B8AA-4E52-AF26-8AF64B2E12BC}" dt="2023-03-25T02:09:08.626" v="41" actId="47"/>
        <pc:sldMkLst>
          <pc:docMk/>
          <pc:sldMk cId="0" sldId="264"/>
        </pc:sldMkLst>
      </pc:sldChg>
      <pc:sldChg chg="del">
        <pc:chgData name="Wei Li" userId="fae33518c2e5a771" providerId="LiveId" clId="{A58087CA-B8AA-4E52-AF26-8AF64B2E12BC}" dt="2023-03-25T02:09:08.626" v="41" actId="47"/>
        <pc:sldMkLst>
          <pc:docMk/>
          <pc:sldMk cId="2704669574" sldId="265"/>
        </pc:sldMkLst>
      </pc:sldChg>
      <pc:sldChg chg="del">
        <pc:chgData name="Wei Li" userId="fae33518c2e5a771" providerId="LiveId" clId="{A58087CA-B8AA-4E52-AF26-8AF64B2E12BC}" dt="2023-03-25T02:09:08.626" v="41" actId="47"/>
        <pc:sldMkLst>
          <pc:docMk/>
          <pc:sldMk cId="3635143879" sldId="266"/>
        </pc:sldMkLst>
      </pc:sldChg>
      <pc:sldChg chg="del">
        <pc:chgData name="Wei Li" userId="fae33518c2e5a771" providerId="LiveId" clId="{A58087CA-B8AA-4E52-AF26-8AF64B2E12BC}" dt="2023-03-25T01:55:30.856" v="1" actId="47"/>
        <pc:sldMkLst>
          <pc:docMk/>
          <pc:sldMk cId="0" sldId="281"/>
        </pc:sldMkLst>
      </pc:sldChg>
      <pc:sldChg chg="del">
        <pc:chgData name="Wei Li" userId="fae33518c2e5a771" providerId="LiveId" clId="{A58087CA-B8AA-4E52-AF26-8AF64B2E12BC}" dt="2023-03-25T01:42:15.534" v="0" actId="47"/>
        <pc:sldMkLst>
          <pc:docMk/>
          <pc:sldMk cId="75558743" sldId="283"/>
        </pc:sldMkLst>
      </pc:sldChg>
      <pc:sldChg chg="del">
        <pc:chgData name="Wei Li" userId="fae33518c2e5a771" providerId="LiveId" clId="{A58087CA-B8AA-4E52-AF26-8AF64B2E12BC}" dt="2023-03-25T01:42:15.534" v="0" actId="47"/>
        <pc:sldMkLst>
          <pc:docMk/>
          <pc:sldMk cId="2538265305" sldId="287"/>
        </pc:sldMkLst>
      </pc:sldChg>
      <pc:sldChg chg="del">
        <pc:chgData name="Wei Li" userId="fae33518c2e5a771" providerId="LiveId" clId="{A58087CA-B8AA-4E52-AF26-8AF64B2E12BC}" dt="2023-03-25T01:42:15.534" v="0" actId="47"/>
        <pc:sldMkLst>
          <pc:docMk/>
          <pc:sldMk cId="2976533492" sldId="289"/>
        </pc:sldMkLst>
      </pc:sldChg>
      <pc:sldChg chg="del">
        <pc:chgData name="Wei Li" userId="fae33518c2e5a771" providerId="LiveId" clId="{A58087CA-B8AA-4E52-AF26-8AF64B2E12BC}" dt="2023-03-25T01:42:15.534" v="0" actId="47"/>
        <pc:sldMkLst>
          <pc:docMk/>
          <pc:sldMk cId="1808077978" sldId="290"/>
        </pc:sldMkLst>
      </pc:sldChg>
      <pc:sldChg chg="del">
        <pc:chgData name="Wei Li" userId="fae33518c2e5a771" providerId="LiveId" clId="{A58087CA-B8AA-4E52-AF26-8AF64B2E12BC}" dt="2023-03-25T01:42:15.534" v="0" actId="47"/>
        <pc:sldMkLst>
          <pc:docMk/>
          <pc:sldMk cId="2341715865" sldId="291"/>
        </pc:sldMkLst>
      </pc:sldChg>
      <pc:sldChg chg="modSp mod">
        <pc:chgData name="Wei Li" userId="fae33518c2e5a771" providerId="LiveId" clId="{A58087CA-B8AA-4E52-AF26-8AF64B2E12BC}" dt="2023-03-25T02:34:07.388" v="96" actId="20577"/>
        <pc:sldMkLst>
          <pc:docMk/>
          <pc:sldMk cId="4265739660" sldId="791"/>
        </pc:sldMkLst>
        <pc:spChg chg="mod">
          <ac:chgData name="Wei Li" userId="fae33518c2e5a771" providerId="LiveId" clId="{A58087CA-B8AA-4E52-AF26-8AF64B2E12BC}" dt="2023-03-25T02:33:37.099" v="89" actId="20577"/>
          <ac:spMkLst>
            <pc:docMk/>
            <pc:sldMk cId="4265739660" sldId="791"/>
            <ac:spMk id="2" creationId="{00000000-0000-0000-0000-000000000000}"/>
          </ac:spMkLst>
        </pc:spChg>
        <pc:spChg chg="mod">
          <ac:chgData name="Wei Li" userId="fae33518c2e5a771" providerId="LiveId" clId="{A58087CA-B8AA-4E52-AF26-8AF64B2E12BC}" dt="2023-03-25T02:34:07.388" v="96" actId="20577"/>
          <ac:spMkLst>
            <pc:docMk/>
            <pc:sldMk cId="4265739660" sldId="791"/>
            <ac:spMk id="14337" creationId="{00000000-0000-0000-0000-000000000000}"/>
          </ac:spMkLst>
        </pc:spChg>
      </pc:sldChg>
      <pc:sldChg chg="modSp mod">
        <pc:chgData name="Wei Li" userId="fae33518c2e5a771" providerId="LiveId" clId="{A58087CA-B8AA-4E52-AF26-8AF64B2E12BC}" dt="2023-03-25T02:29:23.726" v="63" actId="20577"/>
        <pc:sldMkLst>
          <pc:docMk/>
          <pc:sldMk cId="0" sldId="1614"/>
        </pc:sldMkLst>
        <pc:spChg chg="mod">
          <ac:chgData name="Wei Li" userId="fae33518c2e5a771" providerId="LiveId" clId="{A58087CA-B8AA-4E52-AF26-8AF64B2E12BC}" dt="2023-03-25T02:29:23.726" v="63" actId="20577"/>
          <ac:spMkLst>
            <pc:docMk/>
            <pc:sldMk cId="0" sldId="1614"/>
            <ac:spMk id="3" creationId="{0DFA149E-1499-1A1A-3595-9F887A230A39}"/>
          </ac:spMkLst>
        </pc:spChg>
        <pc:spChg chg="mod">
          <ac:chgData name="Wei Li" userId="fae33518c2e5a771" providerId="LiveId" clId="{A58087CA-B8AA-4E52-AF26-8AF64B2E12BC}" dt="2023-03-25T02:29:03.611" v="52" actId="6549"/>
          <ac:spMkLst>
            <pc:docMk/>
            <pc:sldMk cId="0" sldId="1614"/>
            <ac:spMk id="1981" creationId="{00000000-0000-0000-0000-000000000000}"/>
          </ac:spMkLst>
        </pc:spChg>
      </pc:sldChg>
      <pc:sldChg chg="modSp mod">
        <pc:chgData name="Wei Li" userId="fae33518c2e5a771" providerId="LiveId" clId="{A58087CA-B8AA-4E52-AF26-8AF64B2E12BC}" dt="2023-03-25T01:57:01.010" v="3"/>
        <pc:sldMkLst>
          <pc:docMk/>
          <pc:sldMk cId="2948737989" sldId="3890"/>
        </pc:sldMkLst>
        <pc:spChg chg="mod">
          <ac:chgData name="Wei Li" userId="fae33518c2e5a771" providerId="LiveId" clId="{A58087CA-B8AA-4E52-AF26-8AF64B2E12BC}" dt="2023-03-25T01:56:34.516" v="2"/>
          <ac:spMkLst>
            <pc:docMk/>
            <pc:sldMk cId="2948737989" sldId="3890"/>
            <ac:spMk id="9221" creationId="{1963743E-278D-4EB4-B42D-E105CC2F7DE7}"/>
          </ac:spMkLst>
        </pc:spChg>
        <pc:spChg chg="mod">
          <ac:chgData name="Wei Li" userId="fae33518c2e5a771" providerId="LiveId" clId="{A58087CA-B8AA-4E52-AF26-8AF64B2E12BC}" dt="2023-03-25T01:57:01.010" v="3"/>
          <ac:spMkLst>
            <pc:docMk/>
            <pc:sldMk cId="2948737989" sldId="3890"/>
            <ac:spMk id="392195" creationId="{00000000-0000-0000-0000-000000000000}"/>
          </ac:spMkLst>
        </pc:spChg>
      </pc:sldChg>
      <pc:sldChg chg="del">
        <pc:chgData name="Wei Li" userId="fae33518c2e5a771" providerId="LiveId" clId="{A58087CA-B8AA-4E52-AF26-8AF64B2E12BC}" dt="2023-03-25T02:29:28.870" v="65" actId="47"/>
        <pc:sldMkLst>
          <pc:docMk/>
          <pc:sldMk cId="2762501048" sldId="5383"/>
        </pc:sldMkLst>
      </pc:sldChg>
      <pc:sldChg chg="del">
        <pc:chgData name="Wei Li" userId="fae33518c2e5a771" providerId="LiveId" clId="{A58087CA-B8AA-4E52-AF26-8AF64B2E12BC}" dt="2023-03-25T02:11:59.145" v="44" actId="47"/>
        <pc:sldMkLst>
          <pc:docMk/>
          <pc:sldMk cId="0" sldId="5466"/>
        </pc:sldMkLst>
      </pc:sldChg>
      <pc:sldChg chg="del">
        <pc:chgData name="Wei Li" userId="fae33518c2e5a771" providerId="LiveId" clId="{A58087CA-B8AA-4E52-AF26-8AF64B2E12BC}" dt="2023-03-25T02:09:08.626" v="41" actId="47"/>
        <pc:sldMkLst>
          <pc:docMk/>
          <pc:sldMk cId="0" sldId="5467"/>
        </pc:sldMkLst>
      </pc:sldChg>
      <pc:sldChg chg="del">
        <pc:chgData name="Wei Li" userId="fae33518c2e5a771" providerId="LiveId" clId="{A58087CA-B8AA-4E52-AF26-8AF64B2E12BC}" dt="2023-03-25T02:09:08.626" v="41" actId="47"/>
        <pc:sldMkLst>
          <pc:docMk/>
          <pc:sldMk cId="0" sldId="5468"/>
        </pc:sldMkLst>
      </pc:sldChg>
      <pc:sldChg chg="del">
        <pc:chgData name="Wei Li" userId="fae33518c2e5a771" providerId="LiveId" clId="{A58087CA-B8AA-4E52-AF26-8AF64B2E12BC}" dt="2023-03-25T02:09:08.626" v="41" actId="47"/>
        <pc:sldMkLst>
          <pc:docMk/>
          <pc:sldMk cId="0" sldId="5469"/>
        </pc:sldMkLst>
      </pc:sldChg>
      <pc:sldChg chg="del">
        <pc:chgData name="Wei Li" userId="fae33518c2e5a771" providerId="LiveId" clId="{A58087CA-B8AA-4E52-AF26-8AF64B2E12BC}" dt="2023-03-25T02:09:08.626" v="41" actId="47"/>
        <pc:sldMkLst>
          <pc:docMk/>
          <pc:sldMk cId="0" sldId="5470"/>
        </pc:sldMkLst>
      </pc:sldChg>
      <pc:sldChg chg="del">
        <pc:chgData name="Wei Li" userId="fae33518c2e5a771" providerId="LiveId" clId="{A58087CA-B8AA-4E52-AF26-8AF64B2E12BC}" dt="2023-03-25T02:09:08.626" v="41" actId="47"/>
        <pc:sldMkLst>
          <pc:docMk/>
          <pc:sldMk cId="0" sldId="5471"/>
        </pc:sldMkLst>
      </pc:sldChg>
      <pc:sldChg chg="del">
        <pc:chgData name="Wei Li" userId="fae33518c2e5a771" providerId="LiveId" clId="{A58087CA-B8AA-4E52-AF26-8AF64B2E12BC}" dt="2023-03-25T02:09:08.626" v="41" actId="47"/>
        <pc:sldMkLst>
          <pc:docMk/>
          <pc:sldMk cId="0" sldId="5472"/>
        </pc:sldMkLst>
      </pc:sldChg>
      <pc:sldChg chg="del">
        <pc:chgData name="Wei Li" userId="fae33518c2e5a771" providerId="LiveId" clId="{A58087CA-B8AA-4E52-AF26-8AF64B2E12BC}" dt="2023-03-25T02:09:08.626" v="41" actId="47"/>
        <pc:sldMkLst>
          <pc:docMk/>
          <pc:sldMk cId="0" sldId="5473"/>
        </pc:sldMkLst>
      </pc:sldChg>
      <pc:sldChg chg="del">
        <pc:chgData name="Wei Li" userId="fae33518c2e5a771" providerId="LiveId" clId="{A58087CA-B8AA-4E52-AF26-8AF64B2E12BC}" dt="2023-03-25T02:09:08.626" v="41" actId="47"/>
        <pc:sldMkLst>
          <pc:docMk/>
          <pc:sldMk cId="0" sldId="5474"/>
        </pc:sldMkLst>
      </pc:sldChg>
      <pc:sldChg chg="del">
        <pc:chgData name="Wei Li" userId="fae33518c2e5a771" providerId="LiveId" clId="{A58087CA-B8AA-4E52-AF26-8AF64B2E12BC}" dt="2023-03-25T02:09:08.626" v="41" actId="47"/>
        <pc:sldMkLst>
          <pc:docMk/>
          <pc:sldMk cId="0" sldId="5475"/>
        </pc:sldMkLst>
      </pc:sldChg>
      <pc:sldChg chg="del">
        <pc:chgData name="Wei Li" userId="fae33518c2e5a771" providerId="LiveId" clId="{A58087CA-B8AA-4E52-AF26-8AF64B2E12BC}" dt="2023-03-25T02:09:08.626" v="41" actId="47"/>
        <pc:sldMkLst>
          <pc:docMk/>
          <pc:sldMk cId="0" sldId="5476"/>
        </pc:sldMkLst>
      </pc:sldChg>
      <pc:sldChg chg="del">
        <pc:chgData name="Wei Li" userId="fae33518c2e5a771" providerId="LiveId" clId="{A58087CA-B8AA-4E52-AF26-8AF64B2E12BC}" dt="2023-03-25T02:09:08.626" v="41" actId="47"/>
        <pc:sldMkLst>
          <pc:docMk/>
          <pc:sldMk cId="0" sldId="5477"/>
        </pc:sldMkLst>
      </pc:sldChg>
      <pc:sldChg chg="del">
        <pc:chgData name="Wei Li" userId="fae33518c2e5a771" providerId="LiveId" clId="{A58087CA-B8AA-4E52-AF26-8AF64B2E12BC}" dt="2023-03-25T02:09:08.626" v="41" actId="47"/>
        <pc:sldMkLst>
          <pc:docMk/>
          <pc:sldMk cId="0" sldId="5478"/>
        </pc:sldMkLst>
      </pc:sldChg>
      <pc:sldChg chg="del">
        <pc:chgData name="Wei Li" userId="fae33518c2e5a771" providerId="LiveId" clId="{A58087CA-B8AA-4E52-AF26-8AF64B2E12BC}" dt="2023-03-25T02:09:08.626" v="41" actId="47"/>
        <pc:sldMkLst>
          <pc:docMk/>
          <pc:sldMk cId="0" sldId="5479"/>
        </pc:sldMkLst>
      </pc:sldChg>
      <pc:sldChg chg="del">
        <pc:chgData name="Wei Li" userId="fae33518c2e5a771" providerId="LiveId" clId="{A58087CA-B8AA-4E52-AF26-8AF64B2E12BC}" dt="2023-03-25T02:09:08.626" v="41" actId="47"/>
        <pc:sldMkLst>
          <pc:docMk/>
          <pc:sldMk cId="0" sldId="5480"/>
        </pc:sldMkLst>
      </pc:sldChg>
      <pc:sldChg chg="del">
        <pc:chgData name="Wei Li" userId="fae33518c2e5a771" providerId="LiveId" clId="{A58087CA-B8AA-4E52-AF26-8AF64B2E12BC}" dt="2023-03-25T02:09:08.626" v="41" actId="47"/>
        <pc:sldMkLst>
          <pc:docMk/>
          <pc:sldMk cId="0" sldId="5481"/>
        </pc:sldMkLst>
      </pc:sldChg>
      <pc:sldChg chg="del">
        <pc:chgData name="Wei Li" userId="fae33518c2e5a771" providerId="LiveId" clId="{A58087CA-B8AA-4E52-AF26-8AF64B2E12BC}" dt="2023-03-25T02:09:08.626" v="41" actId="47"/>
        <pc:sldMkLst>
          <pc:docMk/>
          <pc:sldMk cId="0" sldId="5482"/>
        </pc:sldMkLst>
      </pc:sldChg>
      <pc:sldChg chg="del">
        <pc:chgData name="Wei Li" userId="fae33518c2e5a771" providerId="LiveId" clId="{A58087CA-B8AA-4E52-AF26-8AF64B2E12BC}" dt="2023-03-25T02:09:08.626" v="41" actId="47"/>
        <pc:sldMkLst>
          <pc:docMk/>
          <pc:sldMk cId="0" sldId="5483"/>
        </pc:sldMkLst>
      </pc:sldChg>
      <pc:sldChg chg="del">
        <pc:chgData name="Wei Li" userId="fae33518c2e5a771" providerId="LiveId" clId="{A58087CA-B8AA-4E52-AF26-8AF64B2E12BC}" dt="2023-03-25T02:11:59.145" v="44" actId="47"/>
        <pc:sldMkLst>
          <pc:docMk/>
          <pc:sldMk cId="0" sldId="5484"/>
        </pc:sldMkLst>
      </pc:sldChg>
      <pc:sldChg chg="del">
        <pc:chgData name="Wei Li" userId="fae33518c2e5a771" providerId="LiveId" clId="{A58087CA-B8AA-4E52-AF26-8AF64B2E12BC}" dt="2023-03-25T02:11:59.145" v="44" actId="47"/>
        <pc:sldMkLst>
          <pc:docMk/>
          <pc:sldMk cId="0" sldId="5485"/>
        </pc:sldMkLst>
      </pc:sldChg>
      <pc:sldChg chg="del">
        <pc:chgData name="Wei Li" userId="fae33518c2e5a771" providerId="LiveId" clId="{A58087CA-B8AA-4E52-AF26-8AF64B2E12BC}" dt="2023-03-25T02:11:59.145" v="44" actId="47"/>
        <pc:sldMkLst>
          <pc:docMk/>
          <pc:sldMk cId="0" sldId="5486"/>
        </pc:sldMkLst>
      </pc:sldChg>
      <pc:sldChg chg="del">
        <pc:chgData name="Wei Li" userId="fae33518c2e5a771" providerId="LiveId" clId="{A58087CA-B8AA-4E52-AF26-8AF64B2E12BC}" dt="2023-03-25T01:55:30.856" v="1" actId="47"/>
        <pc:sldMkLst>
          <pc:docMk/>
          <pc:sldMk cId="0" sldId="5487"/>
        </pc:sldMkLst>
      </pc:sldChg>
      <pc:sldChg chg="del">
        <pc:chgData name="Wei Li" userId="fae33518c2e5a771" providerId="LiveId" clId="{A58087CA-B8AA-4E52-AF26-8AF64B2E12BC}" dt="2023-03-25T01:55:30.856" v="1" actId="47"/>
        <pc:sldMkLst>
          <pc:docMk/>
          <pc:sldMk cId="0" sldId="5488"/>
        </pc:sldMkLst>
      </pc:sldChg>
      <pc:sldChg chg="del">
        <pc:chgData name="Wei Li" userId="fae33518c2e5a771" providerId="LiveId" clId="{A58087CA-B8AA-4E52-AF26-8AF64B2E12BC}" dt="2023-03-25T01:55:30.856" v="1" actId="47"/>
        <pc:sldMkLst>
          <pc:docMk/>
          <pc:sldMk cId="0" sldId="5489"/>
        </pc:sldMkLst>
      </pc:sldChg>
      <pc:sldChg chg="del">
        <pc:chgData name="Wei Li" userId="fae33518c2e5a771" providerId="LiveId" clId="{A58087CA-B8AA-4E52-AF26-8AF64B2E12BC}" dt="2023-03-25T01:55:30.856" v="1" actId="47"/>
        <pc:sldMkLst>
          <pc:docMk/>
          <pc:sldMk cId="0" sldId="5490"/>
        </pc:sldMkLst>
      </pc:sldChg>
      <pc:sldChg chg="del">
        <pc:chgData name="Wei Li" userId="fae33518c2e5a771" providerId="LiveId" clId="{A58087CA-B8AA-4E52-AF26-8AF64B2E12BC}" dt="2023-03-25T01:55:30.856" v="1" actId="47"/>
        <pc:sldMkLst>
          <pc:docMk/>
          <pc:sldMk cId="0" sldId="5491"/>
        </pc:sldMkLst>
      </pc:sldChg>
      <pc:sldChg chg="del">
        <pc:chgData name="Wei Li" userId="fae33518c2e5a771" providerId="LiveId" clId="{A58087CA-B8AA-4E52-AF26-8AF64B2E12BC}" dt="2023-03-25T01:55:30.856" v="1" actId="47"/>
        <pc:sldMkLst>
          <pc:docMk/>
          <pc:sldMk cId="0" sldId="5492"/>
        </pc:sldMkLst>
      </pc:sldChg>
      <pc:sldChg chg="del">
        <pc:chgData name="Wei Li" userId="fae33518c2e5a771" providerId="LiveId" clId="{A58087CA-B8AA-4E52-AF26-8AF64B2E12BC}" dt="2023-03-25T01:55:30.856" v="1" actId="47"/>
        <pc:sldMkLst>
          <pc:docMk/>
          <pc:sldMk cId="0" sldId="5493"/>
        </pc:sldMkLst>
      </pc:sldChg>
      <pc:sldChg chg="del">
        <pc:chgData name="Wei Li" userId="fae33518c2e5a771" providerId="LiveId" clId="{A58087CA-B8AA-4E52-AF26-8AF64B2E12BC}" dt="2023-03-25T01:55:30.856" v="1" actId="47"/>
        <pc:sldMkLst>
          <pc:docMk/>
          <pc:sldMk cId="0" sldId="5494"/>
        </pc:sldMkLst>
      </pc:sldChg>
      <pc:sldChg chg="del">
        <pc:chgData name="Wei Li" userId="fae33518c2e5a771" providerId="LiveId" clId="{A58087CA-B8AA-4E52-AF26-8AF64B2E12BC}" dt="2023-03-25T01:55:30.856" v="1" actId="47"/>
        <pc:sldMkLst>
          <pc:docMk/>
          <pc:sldMk cId="0" sldId="5495"/>
        </pc:sldMkLst>
      </pc:sldChg>
      <pc:sldChg chg="del">
        <pc:chgData name="Wei Li" userId="fae33518c2e5a771" providerId="LiveId" clId="{A58087CA-B8AA-4E52-AF26-8AF64B2E12BC}" dt="2023-03-25T01:42:15.534" v="0" actId="47"/>
        <pc:sldMkLst>
          <pc:docMk/>
          <pc:sldMk cId="3549678864" sldId="5496"/>
        </pc:sldMkLst>
      </pc:sldChg>
      <pc:sldChg chg="del">
        <pc:chgData name="Wei Li" userId="fae33518c2e5a771" providerId="LiveId" clId="{A58087CA-B8AA-4E52-AF26-8AF64B2E12BC}" dt="2023-03-25T02:34:16.667" v="97" actId="47"/>
        <pc:sldMkLst>
          <pc:docMk/>
          <pc:sldMk cId="1371344313" sldId="5497"/>
        </pc:sldMkLst>
      </pc:sldChg>
      <pc:sldChg chg="del">
        <pc:chgData name="Wei Li" userId="fae33518c2e5a771" providerId="LiveId" clId="{A58087CA-B8AA-4E52-AF26-8AF64B2E12BC}" dt="2023-03-25T02:34:16.667" v="97" actId="47"/>
        <pc:sldMkLst>
          <pc:docMk/>
          <pc:sldMk cId="3848957782" sldId="5498"/>
        </pc:sldMkLst>
      </pc:sldChg>
      <pc:sldChg chg="addSp delSp modSp mod modAnim">
        <pc:chgData name="Wei Li" userId="fae33518c2e5a771" providerId="LiveId" clId="{A58087CA-B8AA-4E52-AF26-8AF64B2E12BC}" dt="2023-03-25T02:01:38.910" v="40" actId="20577"/>
        <pc:sldMkLst>
          <pc:docMk/>
          <pc:sldMk cId="0" sldId="5510"/>
        </pc:sldMkLst>
        <pc:spChg chg="add mod">
          <ac:chgData name="Wei Li" userId="fae33518c2e5a771" providerId="LiveId" clId="{A58087CA-B8AA-4E52-AF26-8AF64B2E12BC}" dt="2023-03-25T02:01:38.910" v="40" actId="20577"/>
          <ac:spMkLst>
            <pc:docMk/>
            <pc:sldMk cId="0" sldId="5510"/>
            <ac:spMk id="3" creationId="{D74C87F4-5885-722D-A60F-BA634FC73AEA}"/>
          </ac:spMkLst>
        </pc:spChg>
        <pc:spChg chg="del">
          <ac:chgData name="Wei Li" userId="fae33518c2e5a771" providerId="LiveId" clId="{A58087CA-B8AA-4E52-AF26-8AF64B2E12BC}" dt="2023-03-25T01:59:15.999" v="4" actId="478"/>
          <ac:spMkLst>
            <pc:docMk/>
            <pc:sldMk cId="0" sldId="5510"/>
            <ac:spMk id="6" creationId="{3346F5CA-AA4C-E627-D21C-1738C2F60407}"/>
          </ac:spMkLst>
        </pc:spChg>
      </pc:sldChg>
      <pc:sldChg chg="addSp delSp modSp add mod delAnim modAnim">
        <pc:chgData name="Wei Li" userId="fae33518c2e5a771" providerId="LiveId" clId="{A58087CA-B8AA-4E52-AF26-8AF64B2E12BC}" dt="2023-03-25T02:01:06.531" v="18" actId="14100"/>
        <pc:sldMkLst>
          <pc:docMk/>
          <pc:sldMk cId="3931204407" sldId="5511"/>
        </pc:sldMkLst>
        <pc:spChg chg="del mod">
          <ac:chgData name="Wei Li" userId="fae33518c2e5a771" providerId="LiveId" clId="{A58087CA-B8AA-4E52-AF26-8AF64B2E12BC}" dt="2023-03-25T01:59:29.952" v="7" actId="478"/>
          <ac:spMkLst>
            <pc:docMk/>
            <pc:sldMk cId="3931204407" sldId="5511"/>
            <ac:spMk id="2" creationId="{00000000-0000-0000-0000-000000000000}"/>
          </ac:spMkLst>
        </pc:spChg>
        <pc:spChg chg="del">
          <ac:chgData name="Wei Li" userId="fae33518c2e5a771" providerId="LiveId" clId="{A58087CA-B8AA-4E52-AF26-8AF64B2E12BC}" dt="2023-03-25T01:59:42.735" v="11" actId="478"/>
          <ac:spMkLst>
            <pc:docMk/>
            <pc:sldMk cId="3931204407" sldId="5511"/>
            <ac:spMk id="5" creationId="{00000000-0000-0000-0000-000000000000}"/>
          </ac:spMkLst>
        </pc:spChg>
        <pc:spChg chg="add del mod">
          <ac:chgData name="Wei Li" userId="fae33518c2e5a771" providerId="LiveId" clId="{A58087CA-B8AA-4E52-AF26-8AF64B2E12BC}" dt="2023-03-25T01:59:39.643" v="10" actId="478"/>
          <ac:spMkLst>
            <pc:docMk/>
            <pc:sldMk cId="3931204407" sldId="5511"/>
            <ac:spMk id="6" creationId="{22E7FA8A-5CCA-29F9-FC1E-F25368D67F42}"/>
          </ac:spMkLst>
        </pc:spChg>
        <pc:picChg chg="add del">
          <ac:chgData name="Wei Li" userId="fae33518c2e5a771" providerId="LiveId" clId="{A58087CA-B8AA-4E52-AF26-8AF64B2E12BC}" dt="2023-03-25T01:59:36.438" v="9" actId="478"/>
          <ac:picMkLst>
            <pc:docMk/>
            <pc:sldMk cId="3931204407" sldId="5511"/>
            <ac:picMk id="4" creationId="{00000000-0000-0000-0000-000000000000}"/>
          </ac:picMkLst>
        </pc:picChg>
        <pc:picChg chg="add mod">
          <ac:chgData name="Wei Li" userId="fae33518c2e5a771" providerId="LiveId" clId="{A58087CA-B8AA-4E52-AF26-8AF64B2E12BC}" dt="2023-03-25T02:01:06.531" v="18" actId="14100"/>
          <ac:picMkLst>
            <pc:docMk/>
            <pc:sldMk cId="3931204407" sldId="5511"/>
            <ac:picMk id="7" creationId="{878FF5EA-F10A-D895-0DA0-637611F07EEE}"/>
          </ac:picMkLst>
        </pc:picChg>
      </pc:sldChg>
      <pc:sldChg chg="add">
        <pc:chgData name="Wei Li" userId="fae33518c2e5a771" providerId="LiveId" clId="{A58087CA-B8AA-4E52-AF26-8AF64B2E12BC}" dt="2023-03-25T02:10:35.731" v="42"/>
        <pc:sldMkLst>
          <pc:docMk/>
          <pc:sldMk cId="1874031288" sldId="5514"/>
        </pc:sldMkLst>
      </pc:sldChg>
      <pc:sldChg chg="add del">
        <pc:chgData name="Wei Li" userId="fae33518c2e5a771" providerId="LiveId" clId="{A58087CA-B8AA-4E52-AF26-8AF64B2E12BC}" dt="2023-03-25T13:30:15.561" v="197" actId="47"/>
        <pc:sldMkLst>
          <pc:docMk/>
          <pc:sldMk cId="2657958349" sldId="5515"/>
        </pc:sldMkLst>
      </pc:sldChg>
      <pc:sldChg chg="del">
        <pc:chgData name="Wei Li" userId="fae33518c2e5a771" providerId="LiveId" clId="{A58087CA-B8AA-4E52-AF26-8AF64B2E12BC}" dt="2023-03-25T13:29:30.641" v="196" actId="2696"/>
        <pc:sldMkLst>
          <pc:docMk/>
          <pc:sldMk cId="2238016891" sldId="5516"/>
        </pc:sldMkLst>
      </pc:sldChg>
      <pc:sldChg chg="modSp add mod">
        <pc:chgData name="Wei Li" userId="fae33518c2e5a771" providerId="LiveId" clId="{A58087CA-B8AA-4E52-AF26-8AF64B2E12BC}" dt="2023-03-25T02:29:58.894" v="80" actId="6549"/>
        <pc:sldMkLst>
          <pc:docMk/>
          <pc:sldMk cId="246631031" sldId="5522"/>
        </pc:sldMkLst>
        <pc:spChg chg="mod">
          <ac:chgData name="Wei Li" userId="fae33518c2e5a771" providerId="LiveId" clId="{A58087CA-B8AA-4E52-AF26-8AF64B2E12BC}" dt="2023-03-25T02:29:49.975" v="74" actId="20577"/>
          <ac:spMkLst>
            <pc:docMk/>
            <pc:sldMk cId="246631031" sldId="5522"/>
            <ac:spMk id="3" creationId="{0DFA149E-1499-1A1A-3595-9F887A230A39}"/>
          </ac:spMkLst>
        </pc:spChg>
        <pc:spChg chg="mod">
          <ac:chgData name="Wei Li" userId="fae33518c2e5a771" providerId="LiveId" clId="{A58087CA-B8AA-4E52-AF26-8AF64B2E12BC}" dt="2023-03-25T02:29:58.894" v="80" actId="6549"/>
          <ac:spMkLst>
            <pc:docMk/>
            <pc:sldMk cId="246631031" sldId="5522"/>
            <ac:spMk id="1981" creationId="{00000000-0000-0000-0000-000000000000}"/>
          </ac:spMkLst>
        </pc:spChg>
      </pc:sldChg>
      <pc:sldChg chg="modSp add mod">
        <pc:chgData name="Wei Li" userId="fae33518c2e5a771" providerId="LiveId" clId="{A58087CA-B8AA-4E52-AF26-8AF64B2E12BC}" dt="2023-03-25T02:35:28.400" v="116" actId="20577"/>
        <pc:sldMkLst>
          <pc:docMk/>
          <pc:sldMk cId="4223376143" sldId="5523"/>
        </pc:sldMkLst>
        <pc:spChg chg="mod">
          <ac:chgData name="Wei Li" userId="fae33518c2e5a771" providerId="LiveId" clId="{A58087CA-B8AA-4E52-AF26-8AF64B2E12BC}" dt="2023-03-25T02:35:28.400" v="116" actId="20577"/>
          <ac:spMkLst>
            <pc:docMk/>
            <pc:sldMk cId="4223376143" sldId="5523"/>
            <ac:spMk id="2" creationId="{00000000-0000-0000-0000-000000000000}"/>
          </ac:spMkLst>
        </pc:spChg>
        <pc:spChg chg="mod">
          <ac:chgData name="Wei Li" userId="fae33518c2e5a771" providerId="LiveId" clId="{A58087CA-B8AA-4E52-AF26-8AF64B2E12BC}" dt="2023-03-25T02:35:15.545" v="112" actId="6549"/>
          <ac:spMkLst>
            <pc:docMk/>
            <pc:sldMk cId="4223376143" sldId="5523"/>
            <ac:spMk id="14337" creationId="{00000000-0000-0000-0000-000000000000}"/>
          </ac:spMkLst>
        </pc:spChg>
      </pc:sldChg>
      <pc:sldChg chg="modSp add mod">
        <pc:chgData name="Wei Li" userId="fae33518c2e5a771" providerId="LiveId" clId="{A58087CA-B8AA-4E52-AF26-8AF64B2E12BC}" dt="2023-03-25T02:36:24.432" v="138" actId="20577"/>
        <pc:sldMkLst>
          <pc:docMk/>
          <pc:sldMk cId="3748694615" sldId="5524"/>
        </pc:sldMkLst>
        <pc:spChg chg="mod">
          <ac:chgData name="Wei Li" userId="fae33518c2e5a771" providerId="LiveId" clId="{A58087CA-B8AA-4E52-AF26-8AF64B2E12BC}" dt="2023-03-25T02:36:24.432" v="138" actId="20577"/>
          <ac:spMkLst>
            <pc:docMk/>
            <pc:sldMk cId="3748694615" sldId="5524"/>
            <ac:spMk id="2" creationId="{00000000-0000-0000-0000-000000000000}"/>
          </ac:spMkLst>
        </pc:spChg>
        <pc:spChg chg="mod">
          <ac:chgData name="Wei Li" userId="fae33518c2e5a771" providerId="LiveId" clId="{A58087CA-B8AA-4E52-AF26-8AF64B2E12BC}" dt="2023-03-25T02:36:19.502" v="134" actId="20577"/>
          <ac:spMkLst>
            <pc:docMk/>
            <pc:sldMk cId="3748694615" sldId="5524"/>
            <ac:spMk id="14337" creationId="{00000000-0000-0000-0000-000000000000}"/>
          </ac:spMkLst>
        </pc:spChg>
      </pc:sldChg>
      <pc:sldChg chg="modSp add mod">
        <pc:chgData name="Wei Li" userId="fae33518c2e5a771" providerId="LiveId" clId="{A58087CA-B8AA-4E52-AF26-8AF64B2E12BC}" dt="2023-03-25T02:39:27.334" v="179" actId="20577"/>
        <pc:sldMkLst>
          <pc:docMk/>
          <pc:sldMk cId="2045702089" sldId="5525"/>
        </pc:sldMkLst>
        <pc:spChg chg="mod">
          <ac:chgData name="Wei Li" userId="fae33518c2e5a771" providerId="LiveId" clId="{A58087CA-B8AA-4E52-AF26-8AF64B2E12BC}" dt="2023-03-25T02:39:27.334" v="179" actId="20577"/>
          <ac:spMkLst>
            <pc:docMk/>
            <pc:sldMk cId="2045702089" sldId="5525"/>
            <ac:spMk id="2" creationId="{00000000-0000-0000-0000-000000000000}"/>
          </ac:spMkLst>
        </pc:spChg>
        <pc:spChg chg="mod">
          <ac:chgData name="Wei Li" userId="fae33518c2e5a771" providerId="LiveId" clId="{A58087CA-B8AA-4E52-AF26-8AF64B2E12BC}" dt="2023-03-25T02:38:11.282" v="156" actId="255"/>
          <ac:spMkLst>
            <pc:docMk/>
            <pc:sldMk cId="2045702089" sldId="5525"/>
            <ac:spMk id="14337" creationId="{00000000-0000-0000-0000-000000000000}"/>
          </ac:spMkLst>
        </pc:spChg>
      </pc:sldChg>
      <pc:sldChg chg="modSp add mod">
        <pc:chgData name="Wei Li" userId="fae33518c2e5a771" providerId="LiveId" clId="{A58087CA-B8AA-4E52-AF26-8AF64B2E12BC}" dt="2023-03-25T02:39:19.712" v="173" actId="20577"/>
        <pc:sldMkLst>
          <pc:docMk/>
          <pc:sldMk cId="986009758" sldId="5526"/>
        </pc:sldMkLst>
        <pc:spChg chg="mod">
          <ac:chgData name="Wei Li" userId="fae33518c2e5a771" providerId="LiveId" clId="{A58087CA-B8AA-4E52-AF26-8AF64B2E12BC}" dt="2023-03-25T02:39:19.712" v="173" actId="20577"/>
          <ac:spMkLst>
            <pc:docMk/>
            <pc:sldMk cId="986009758" sldId="5526"/>
            <ac:spMk id="2" creationId="{00000000-0000-0000-0000-000000000000}"/>
          </ac:spMkLst>
        </pc:spChg>
        <pc:spChg chg="mod">
          <ac:chgData name="Wei Li" userId="fae33518c2e5a771" providerId="LiveId" clId="{A58087CA-B8AA-4E52-AF26-8AF64B2E12BC}" dt="2023-03-25T02:39:12.871" v="167" actId="6549"/>
          <ac:spMkLst>
            <pc:docMk/>
            <pc:sldMk cId="986009758" sldId="5526"/>
            <ac:spMk id="14337" creationId="{00000000-0000-0000-0000-000000000000}"/>
          </ac:spMkLst>
        </pc:spChg>
      </pc:sldChg>
      <pc:sldChg chg="modSp add mod">
        <pc:chgData name="Wei Li" userId="fae33518c2e5a771" providerId="LiveId" clId="{A58087CA-B8AA-4E52-AF26-8AF64B2E12BC}" dt="2023-03-25T02:40:39.171" v="195" actId="20577"/>
        <pc:sldMkLst>
          <pc:docMk/>
          <pc:sldMk cId="349916729" sldId="5527"/>
        </pc:sldMkLst>
        <pc:spChg chg="mod">
          <ac:chgData name="Wei Li" userId="fae33518c2e5a771" providerId="LiveId" clId="{A58087CA-B8AA-4E52-AF26-8AF64B2E12BC}" dt="2023-03-25T02:40:39.171" v="195" actId="20577"/>
          <ac:spMkLst>
            <pc:docMk/>
            <pc:sldMk cId="349916729" sldId="5527"/>
            <ac:spMk id="2" creationId="{00000000-0000-0000-0000-000000000000}"/>
          </ac:spMkLst>
        </pc:spChg>
        <pc:spChg chg="mod">
          <ac:chgData name="Wei Li" userId="fae33518c2e5a771" providerId="LiveId" clId="{A58087CA-B8AA-4E52-AF26-8AF64B2E12BC}" dt="2023-03-25T02:40:31.915" v="191" actId="20577"/>
          <ac:spMkLst>
            <pc:docMk/>
            <pc:sldMk cId="349916729" sldId="5527"/>
            <ac:spMk id="14337" creationId="{00000000-0000-0000-0000-000000000000}"/>
          </ac:spMkLst>
        </pc:spChg>
      </pc:sldChg>
      <pc:sldChg chg="del">
        <pc:chgData name="Wei Li" userId="fae33518c2e5a771" providerId="LiveId" clId="{A58087CA-B8AA-4E52-AF26-8AF64B2E12BC}" dt="2023-03-25T14:06:47.821" v="201" actId="47"/>
        <pc:sldMkLst>
          <pc:docMk/>
          <pc:sldMk cId="1281402344" sldId="5530"/>
        </pc:sldMkLst>
      </pc:sldChg>
      <pc:sldChg chg="add">
        <pc:chgData name="Wei Li" userId="fae33518c2e5a771" providerId="LiveId" clId="{A58087CA-B8AA-4E52-AF26-8AF64B2E12BC}" dt="2023-03-25T13:30:57.924" v="198"/>
        <pc:sldMkLst>
          <pc:docMk/>
          <pc:sldMk cId="647997252" sldId="5533"/>
        </pc:sldMkLst>
      </pc:sldChg>
      <pc:sldChg chg="add">
        <pc:chgData name="Wei Li" userId="fae33518c2e5a771" providerId="LiveId" clId="{A58087CA-B8AA-4E52-AF26-8AF64B2E12BC}" dt="2023-03-25T13:30:57.924" v="198"/>
        <pc:sldMkLst>
          <pc:docMk/>
          <pc:sldMk cId="957001827" sldId="5534"/>
        </pc:sldMkLst>
      </pc:sldChg>
      <pc:sldChg chg="add">
        <pc:chgData name="Wei Li" userId="fae33518c2e5a771" providerId="LiveId" clId="{A58087CA-B8AA-4E52-AF26-8AF64B2E12BC}" dt="2023-03-25T13:30:57.924" v="198"/>
        <pc:sldMkLst>
          <pc:docMk/>
          <pc:sldMk cId="1565664430" sldId="5535"/>
        </pc:sldMkLst>
      </pc:sldChg>
      <pc:sldChg chg="add">
        <pc:chgData name="Wei Li" userId="fae33518c2e5a771" providerId="LiveId" clId="{A58087CA-B8AA-4E52-AF26-8AF64B2E12BC}" dt="2023-03-25T13:31:07.021" v="199"/>
        <pc:sldMkLst>
          <pc:docMk/>
          <pc:sldMk cId="1152228888" sldId="5536"/>
        </pc:sldMkLst>
      </pc:sldChg>
      <pc:sldMasterChg chg="del delSldLayout">
        <pc:chgData name="Wei Li" userId="fae33518c2e5a771" providerId="LiveId" clId="{A58087CA-B8AA-4E52-AF26-8AF64B2E12BC}" dt="2023-03-25T01:55:30.856" v="1" actId="47"/>
        <pc:sldMasterMkLst>
          <pc:docMk/>
          <pc:sldMasterMk cId="2126208992" sldId="2147487304"/>
        </pc:sldMasterMkLst>
        <pc:sldLayoutChg chg="del">
          <pc:chgData name="Wei Li" userId="fae33518c2e5a771" providerId="LiveId" clId="{A58087CA-B8AA-4E52-AF26-8AF64B2E12BC}" dt="2023-03-25T01:55:30.856" v="1" actId="47"/>
          <pc:sldLayoutMkLst>
            <pc:docMk/>
            <pc:sldMasterMk cId="2126208992" sldId="2147487304"/>
            <pc:sldLayoutMk cId="2885539770" sldId="2147487305"/>
          </pc:sldLayoutMkLst>
        </pc:sldLayoutChg>
        <pc:sldLayoutChg chg="del">
          <pc:chgData name="Wei Li" userId="fae33518c2e5a771" providerId="LiveId" clId="{A58087CA-B8AA-4E52-AF26-8AF64B2E12BC}" dt="2023-03-25T01:55:30.856" v="1" actId="47"/>
          <pc:sldLayoutMkLst>
            <pc:docMk/>
            <pc:sldMasterMk cId="2126208992" sldId="2147487304"/>
            <pc:sldLayoutMk cId="647095982" sldId="2147487306"/>
          </pc:sldLayoutMkLst>
        </pc:sldLayoutChg>
        <pc:sldLayoutChg chg="del">
          <pc:chgData name="Wei Li" userId="fae33518c2e5a771" providerId="LiveId" clId="{A58087CA-B8AA-4E52-AF26-8AF64B2E12BC}" dt="2023-03-25T01:55:30.856" v="1" actId="47"/>
          <pc:sldLayoutMkLst>
            <pc:docMk/>
            <pc:sldMasterMk cId="2126208992" sldId="2147487304"/>
            <pc:sldLayoutMk cId="2667167506" sldId="2147487307"/>
          </pc:sldLayoutMkLst>
        </pc:sldLayoutChg>
        <pc:sldLayoutChg chg="del">
          <pc:chgData name="Wei Li" userId="fae33518c2e5a771" providerId="LiveId" clId="{A58087CA-B8AA-4E52-AF26-8AF64B2E12BC}" dt="2023-03-25T01:55:30.856" v="1" actId="47"/>
          <pc:sldLayoutMkLst>
            <pc:docMk/>
            <pc:sldMasterMk cId="2126208992" sldId="2147487304"/>
            <pc:sldLayoutMk cId="3863865653" sldId="2147487308"/>
          </pc:sldLayoutMkLst>
        </pc:sldLayoutChg>
        <pc:sldLayoutChg chg="del">
          <pc:chgData name="Wei Li" userId="fae33518c2e5a771" providerId="LiveId" clId="{A58087CA-B8AA-4E52-AF26-8AF64B2E12BC}" dt="2023-03-25T01:55:30.856" v="1" actId="47"/>
          <pc:sldLayoutMkLst>
            <pc:docMk/>
            <pc:sldMasterMk cId="2126208992" sldId="2147487304"/>
            <pc:sldLayoutMk cId="417146273" sldId="2147487309"/>
          </pc:sldLayoutMkLst>
        </pc:sldLayoutChg>
        <pc:sldLayoutChg chg="del">
          <pc:chgData name="Wei Li" userId="fae33518c2e5a771" providerId="LiveId" clId="{A58087CA-B8AA-4E52-AF26-8AF64B2E12BC}" dt="2023-03-25T01:55:30.856" v="1" actId="47"/>
          <pc:sldLayoutMkLst>
            <pc:docMk/>
            <pc:sldMasterMk cId="2126208992" sldId="2147487304"/>
            <pc:sldLayoutMk cId="594102555" sldId="2147487310"/>
          </pc:sldLayoutMkLst>
        </pc:sldLayoutChg>
        <pc:sldLayoutChg chg="del">
          <pc:chgData name="Wei Li" userId="fae33518c2e5a771" providerId="LiveId" clId="{A58087CA-B8AA-4E52-AF26-8AF64B2E12BC}" dt="2023-03-25T01:55:30.856" v="1" actId="47"/>
          <pc:sldLayoutMkLst>
            <pc:docMk/>
            <pc:sldMasterMk cId="2126208992" sldId="2147487304"/>
            <pc:sldLayoutMk cId="4228087049" sldId="2147487311"/>
          </pc:sldLayoutMkLst>
        </pc:sldLayoutChg>
        <pc:sldLayoutChg chg="del">
          <pc:chgData name="Wei Li" userId="fae33518c2e5a771" providerId="LiveId" clId="{A58087CA-B8AA-4E52-AF26-8AF64B2E12BC}" dt="2023-03-25T01:55:30.856" v="1" actId="47"/>
          <pc:sldLayoutMkLst>
            <pc:docMk/>
            <pc:sldMasterMk cId="2126208992" sldId="2147487304"/>
            <pc:sldLayoutMk cId="3372653154" sldId="2147487312"/>
          </pc:sldLayoutMkLst>
        </pc:sldLayoutChg>
        <pc:sldLayoutChg chg="del">
          <pc:chgData name="Wei Li" userId="fae33518c2e5a771" providerId="LiveId" clId="{A58087CA-B8AA-4E52-AF26-8AF64B2E12BC}" dt="2023-03-25T01:55:30.856" v="1" actId="47"/>
          <pc:sldLayoutMkLst>
            <pc:docMk/>
            <pc:sldMasterMk cId="2126208992" sldId="2147487304"/>
            <pc:sldLayoutMk cId="1205542864" sldId="2147487313"/>
          </pc:sldLayoutMkLst>
        </pc:sldLayoutChg>
        <pc:sldLayoutChg chg="del">
          <pc:chgData name="Wei Li" userId="fae33518c2e5a771" providerId="LiveId" clId="{A58087CA-B8AA-4E52-AF26-8AF64B2E12BC}" dt="2023-03-25T01:55:30.856" v="1" actId="47"/>
          <pc:sldLayoutMkLst>
            <pc:docMk/>
            <pc:sldMasterMk cId="2126208992" sldId="2147487304"/>
            <pc:sldLayoutMk cId="3133371200" sldId="2147487314"/>
          </pc:sldLayoutMkLst>
        </pc:sldLayoutChg>
      </pc:sldMasterChg>
      <pc:sldMasterChg chg="del delSldLayout">
        <pc:chgData name="Wei Li" userId="fae33518c2e5a771" providerId="LiveId" clId="{A58087CA-B8AA-4E52-AF26-8AF64B2E12BC}" dt="2023-03-25T02:09:08.626" v="41" actId="47"/>
        <pc:sldMasterMkLst>
          <pc:docMk/>
          <pc:sldMasterMk cId="1382792371" sldId="2147487998"/>
        </pc:sldMasterMkLst>
        <pc:sldLayoutChg chg="del">
          <pc:chgData name="Wei Li" userId="fae33518c2e5a771" providerId="LiveId" clId="{A58087CA-B8AA-4E52-AF26-8AF64B2E12BC}" dt="2023-03-25T02:09:08.626" v="41" actId="47"/>
          <pc:sldLayoutMkLst>
            <pc:docMk/>
            <pc:sldMasterMk cId="1382792371" sldId="2147487998"/>
            <pc:sldLayoutMk cId="1758502674" sldId="2147487999"/>
          </pc:sldLayoutMkLst>
        </pc:sldLayoutChg>
        <pc:sldLayoutChg chg="del">
          <pc:chgData name="Wei Li" userId="fae33518c2e5a771" providerId="LiveId" clId="{A58087CA-B8AA-4E52-AF26-8AF64B2E12BC}" dt="2023-03-25T02:09:08.626" v="41" actId="47"/>
          <pc:sldLayoutMkLst>
            <pc:docMk/>
            <pc:sldMasterMk cId="1382792371" sldId="2147487998"/>
            <pc:sldLayoutMk cId="896635926" sldId="2147488000"/>
          </pc:sldLayoutMkLst>
        </pc:sldLayoutChg>
        <pc:sldLayoutChg chg="del">
          <pc:chgData name="Wei Li" userId="fae33518c2e5a771" providerId="LiveId" clId="{A58087CA-B8AA-4E52-AF26-8AF64B2E12BC}" dt="2023-03-25T02:09:08.626" v="41" actId="47"/>
          <pc:sldLayoutMkLst>
            <pc:docMk/>
            <pc:sldMasterMk cId="1382792371" sldId="2147487998"/>
            <pc:sldLayoutMk cId="1265775333" sldId="2147488001"/>
          </pc:sldLayoutMkLst>
        </pc:sldLayoutChg>
        <pc:sldLayoutChg chg="del">
          <pc:chgData name="Wei Li" userId="fae33518c2e5a771" providerId="LiveId" clId="{A58087CA-B8AA-4E52-AF26-8AF64B2E12BC}" dt="2023-03-25T02:09:08.626" v="41" actId="47"/>
          <pc:sldLayoutMkLst>
            <pc:docMk/>
            <pc:sldMasterMk cId="1382792371" sldId="2147487998"/>
            <pc:sldLayoutMk cId="1690266801" sldId="2147488002"/>
          </pc:sldLayoutMkLst>
        </pc:sldLayoutChg>
        <pc:sldLayoutChg chg="del">
          <pc:chgData name="Wei Li" userId="fae33518c2e5a771" providerId="LiveId" clId="{A58087CA-B8AA-4E52-AF26-8AF64B2E12BC}" dt="2023-03-25T02:09:08.626" v="41" actId="47"/>
          <pc:sldLayoutMkLst>
            <pc:docMk/>
            <pc:sldMasterMk cId="1382792371" sldId="2147487998"/>
            <pc:sldLayoutMk cId="3726856889" sldId="2147488003"/>
          </pc:sldLayoutMkLst>
        </pc:sldLayoutChg>
        <pc:sldLayoutChg chg="del">
          <pc:chgData name="Wei Li" userId="fae33518c2e5a771" providerId="LiveId" clId="{A58087CA-B8AA-4E52-AF26-8AF64B2E12BC}" dt="2023-03-25T02:09:08.626" v="41" actId="47"/>
          <pc:sldLayoutMkLst>
            <pc:docMk/>
            <pc:sldMasterMk cId="1382792371" sldId="2147487998"/>
            <pc:sldLayoutMk cId="3540206219" sldId="2147488004"/>
          </pc:sldLayoutMkLst>
        </pc:sldLayoutChg>
        <pc:sldLayoutChg chg="del">
          <pc:chgData name="Wei Li" userId="fae33518c2e5a771" providerId="LiveId" clId="{A58087CA-B8AA-4E52-AF26-8AF64B2E12BC}" dt="2023-03-25T02:09:08.626" v="41" actId="47"/>
          <pc:sldLayoutMkLst>
            <pc:docMk/>
            <pc:sldMasterMk cId="1382792371" sldId="2147487998"/>
            <pc:sldLayoutMk cId="2746155523" sldId="2147488005"/>
          </pc:sldLayoutMkLst>
        </pc:sldLayoutChg>
        <pc:sldLayoutChg chg="del">
          <pc:chgData name="Wei Li" userId="fae33518c2e5a771" providerId="LiveId" clId="{A58087CA-B8AA-4E52-AF26-8AF64B2E12BC}" dt="2023-03-25T02:09:08.626" v="41" actId="47"/>
          <pc:sldLayoutMkLst>
            <pc:docMk/>
            <pc:sldMasterMk cId="1382792371" sldId="2147487998"/>
            <pc:sldLayoutMk cId="1675116486" sldId="2147488006"/>
          </pc:sldLayoutMkLst>
        </pc:sldLayoutChg>
        <pc:sldLayoutChg chg="del">
          <pc:chgData name="Wei Li" userId="fae33518c2e5a771" providerId="LiveId" clId="{A58087CA-B8AA-4E52-AF26-8AF64B2E12BC}" dt="2023-03-25T02:09:08.626" v="41" actId="47"/>
          <pc:sldLayoutMkLst>
            <pc:docMk/>
            <pc:sldMasterMk cId="1382792371" sldId="2147487998"/>
            <pc:sldLayoutMk cId="1773663076" sldId="2147488007"/>
          </pc:sldLayoutMkLst>
        </pc:sldLayoutChg>
        <pc:sldLayoutChg chg="del">
          <pc:chgData name="Wei Li" userId="fae33518c2e5a771" providerId="LiveId" clId="{A58087CA-B8AA-4E52-AF26-8AF64B2E12BC}" dt="2023-03-25T02:09:08.626" v="41" actId="47"/>
          <pc:sldLayoutMkLst>
            <pc:docMk/>
            <pc:sldMasterMk cId="1382792371" sldId="2147487998"/>
            <pc:sldLayoutMk cId="14010625" sldId="2147488008"/>
          </pc:sldLayoutMkLst>
        </pc:sldLayoutChg>
        <pc:sldLayoutChg chg="del">
          <pc:chgData name="Wei Li" userId="fae33518c2e5a771" providerId="LiveId" clId="{A58087CA-B8AA-4E52-AF26-8AF64B2E12BC}" dt="2023-03-25T02:09:08.626" v="41" actId="47"/>
          <pc:sldLayoutMkLst>
            <pc:docMk/>
            <pc:sldMasterMk cId="1382792371" sldId="2147487998"/>
            <pc:sldLayoutMk cId="2315949925" sldId="2147488009"/>
          </pc:sldLayoutMkLst>
        </pc:sldLayoutChg>
        <pc:sldLayoutChg chg="del">
          <pc:chgData name="Wei Li" userId="fae33518c2e5a771" providerId="LiveId" clId="{A58087CA-B8AA-4E52-AF26-8AF64B2E12BC}" dt="2023-03-25T02:09:08.626" v="41" actId="47"/>
          <pc:sldLayoutMkLst>
            <pc:docMk/>
            <pc:sldMasterMk cId="1382792371" sldId="2147487998"/>
            <pc:sldLayoutMk cId="965258532" sldId="2147488010"/>
          </pc:sldLayoutMkLst>
        </pc:sldLayoutChg>
      </pc:sldMasterChg>
      <pc:sldMasterChg chg="del delSldLayout">
        <pc:chgData name="Wei Li" userId="fae33518c2e5a771" providerId="LiveId" clId="{A58087CA-B8AA-4E52-AF26-8AF64B2E12BC}" dt="2023-03-25T02:11:59.145" v="44" actId="47"/>
        <pc:sldMasterMkLst>
          <pc:docMk/>
          <pc:sldMasterMk cId="4227941309" sldId="2147488011"/>
        </pc:sldMasterMkLst>
        <pc:sldLayoutChg chg="del">
          <pc:chgData name="Wei Li" userId="fae33518c2e5a771" providerId="LiveId" clId="{A58087CA-B8AA-4E52-AF26-8AF64B2E12BC}" dt="2023-03-25T02:11:59.145" v="44" actId="47"/>
          <pc:sldLayoutMkLst>
            <pc:docMk/>
            <pc:sldMasterMk cId="4227941309" sldId="2147488011"/>
            <pc:sldLayoutMk cId="703463466" sldId="2147488012"/>
          </pc:sldLayoutMkLst>
        </pc:sldLayoutChg>
        <pc:sldLayoutChg chg="del">
          <pc:chgData name="Wei Li" userId="fae33518c2e5a771" providerId="LiveId" clId="{A58087CA-B8AA-4E52-AF26-8AF64B2E12BC}" dt="2023-03-25T02:11:59.145" v="44" actId="47"/>
          <pc:sldLayoutMkLst>
            <pc:docMk/>
            <pc:sldMasterMk cId="4227941309" sldId="2147488011"/>
            <pc:sldLayoutMk cId="3071912948" sldId="2147488013"/>
          </pc:sldLayoutMkLst>
        </pc:sldLayoutChg>
        <pc:sldLayoutChg chg="del">
          <pc:chgData name="Wei Li" userId="fae33518c2e5a771" providerId="LiveId" clId="{A58087CA-B8AA-4E52-AF26-8AF64B2E12BC}" dt="2023-03-25T02:11:59.145" v="44" actId="47"/>
          <pc:sldLayoutMkLst>
            <pc:docMk/>
            <pc:sldMasterMk cId="4227941309" sldId="2147488011"/>
            <pc:sldLayoutMk cId="335757364" sldId="2147488014"/>
          </pc:sldLayoutMkLst>
        </pc:sldLayoutChg>
        <pc:sldLayoutChg chg="del">
          <pc:chgData name="Wei Li" userId="fae33518c2e5a771" providerId="LiveId" clId="{A58087CA-B8AA-4E52-AF26-8AF64B2E12BC}" dt="2023-03-25T02:11:59.145" v="44" actId="47"/>
          <pc:sldLayoutMkLst>
            <pc:docMk/>
            <pc:sldMasterMk cId="4227941309" sldId="2147488011"/>
            <pc:sldLayoutMk cId="346403208" sldId="2147488015"/>
          </pc:sldLayoutMkLst>
        </pc:sldLayoutChg>
        <pc:sldLayoutChg chg="del">
          <pc:chgData name="Wei Li" userId="fae33518c2e5a771" providerId="LiveId" clId="{A58087CA-B8AA-4E52-AF26-8AF64B2E12BC}" dt="2023-03-25T02:11:59.145" v="44" actId="47"/>
          <pc:sldLayoutMkLst>
            <pc:docMk/>
            <pc:sldMasterMk cId="4227941309" sldId="2147488011"/>
            <pc:sldLayoutMk cId="1535136003" sldId="2147488016"/>
          </pc:sldLayoutMkLst>
        </pc:sldLayoutChg>
        <pc:sldLayoutChg chg="del">
          <pc:chgData name="Wei Li" userId="fae33518c2e5a771" providerId="LiveId" clId="{A58087CA-B8AA-4E52-AF26-8AF64B2E12BC}" dt="2023-03-25T02:11:59.145" v="44" actId="47"/>
          <pc:sldLayoutMkLst>
            <pc:docMk/>
            <pc:sldMasterMk cId="4227941309" sldId="2147488011"/>
            <pc:sldLayoutMk cId="2064485599" sldId="2147488017"/>
          </pc:sldLayoutMkLst>
        </pc:sldLayoutChg>
        <pc:sldLayoutChg chg="del">
          <pc:chgData name="Wei Li" userId="fae33518c2e5a771" providerId="LiveId" clId="{A58087CA-B8AA-4E52-AF26-8AF64B2E12BC}" dt="2023-03-25T02:11:59.145" v="44" actId="47"/>
          <pc:sldLayoutMkLst>
            <pc:docMk/>
            <pc:sldMasterMk cId="4227941309" sldId="2147488011"/>
            <pc:sldLayoutMk cId="2796650255" sldId="2147488018"/>
          </pc:sldLayoutMkLst>
        </pc:sldLayoutChg>
        <pc:sldLayoutChg chg="del">
          <pc:chgData name="Wei Li" userId="fae33518c2e5a771" providerId="LiveId" clId="{A58087CA-B8AA-4E52-AF26-8AF64B2E12BC}" dt="2023-03-25T02:11:59.145" v="44" actId="47"/>
          <pc:sldLayoutMkLst>
            <pc:docMk/>
            <pc:sldMasterMk cId="4227941309" sldId="2147488011"/>
            <pc:sldLayoutMk cId="3927538373" sldId="2147488019"/>
          </pc:sldLayoutMkLst>
        </pc:sldLayoutChg>
        <pc:sldLayoutChg chg="del">
          <pc:chgData name="Wei Li" userId="fae33518c2e5a771" providerId="LiveId" clId="{A58087CA-B8AA-4E52-AF26-8AF64B2E12BC}" dt="2023-03-25T02:11:59.145" v="44" actId="47"/>
          <pc:sldLayoutMkLst>
            <pc:docMk/>
            <pc:sldMasterMk cId="4227941309" sldId="2147488011"/>
            <pc:sldLayoutMk cId="2785766833" sldId="2147488020"/>
          </pc:sldLayoutMkLst>
        </pc:sldLayoutChg>
        <pc:sldLayoutChg chg="del">
          <pc:chgData name="Wei Li" userId="fae33518c2e5a771" providerId="LiveId" clId="{A58087CA-B8AA-4E52-AF26-8AF64B2E12BC}" dt="2023-03-25T02:11:59.145" v="44" actId="47"/>
          <pc:sldLayoutMkLst>
            <pc:docMk/>
            <pc:sldMasterMk cId="4227941309" sldId="2147488011"/>
            <pc:sldLayoutMk cId="2569763843" sldId="2147488021"/>
          </pc:sldLayoutMkLst>
        </pc:sldLayoutChg>
        <pc:sldLayoutChg chg="del">
          <pc:chgData name="Wei Li" userId="fae33518c2e5a771" providerId="LiveId" clId="{A58087CA-B8AA-4E52-AF26-8AF64B2E12BC}" dt="2023-03-25T02:11:59.145" v="44" actId="47"/>
          <pc:sldLayoutMkLst>
            <pc:docMk/>
            <pc:sldMasterMk cId="4227941309" sldId="2147488011"/>
            <pc:sldLayoutMk cId="1193867793" sldId="2147488022"/>
          </pc:sldLayoutMkLst>
        </pc:sldLayoutChg>
        <pc:sldLayoutChg chg="del">
          <pc:chgData name="Wei Li" userId="fae33518c2e5a771" providerId="LiveId" clId="{A58087CA-B8AA-4E52-AF26-8AF64B2E12BC}" dt="2023-03-25T02:11:59.145" v="44" actId="47"/>
          <pc:sldLayoutMkLst>
            <pc:docMk/>
            <pc:sldMasterMk cId="4227941309" sldId="2147488011"/>
            <pc:sldLayoutMk cId="2473903038" sldId="2147488023"/>
          </pc:sldLayoutMkLst>
        </pc:sldLayoutChg>
        <pc:sldLayoutChg chg="del">
          <pc:chgData name="Wei Li" userId="fae33518c2e5a771" providerId="LiveId" clId="{A58087CA-B8AA-4E52-AF26-8AF64B2E12BC}" dt="2023-03-25T02:11:59.145" v="44" actId="47"/>
          <pc:sldLayoutMkLst>
            <pc:docMk/>
            <pc:sldMasterMk cId="4227941309" sldId="2147488011"/>
            <pc:sldLayoutMk cId="1653353333" sldId="2147488024"/>
          </pc:sldLayoutMkLst>
        </pc:sldLayoutChg>
        <pc:sldLayoutChg chg="del">
          <pc:chgData name="Wei Li" userId="fae33518c2e5a771" providerId="LiveId" clId="{A58087CA-B8AA-4E52-AF26-8AF64B2E12BC}" dt="2023-03-25T02:11:59.145" v="44" actId="47"/>
          <pc:sldLayoutMkLst>
            <pc:docMk/>
            <pc:sldMasterMk cId="4227941309" sldId="2147488011"/>
            <pc:sldLayoutMk cId="1660722261" sldId="2147488025"/>
          </pc:sldLayoutMkLst>
        </pc:sldLayoutChg>
        <pc:sldLayoutChg chg="del">
          <pc:chgData name="Wei Li" userId="fae33518c2e5a771" providerId="LiveId" clId="{A58087CA-B8AA-4E52-AF26-8AF64B2E12BC}" dt="2023-03-25T02:11:59.145" v="44" actId="47"/>
          <pc:sldLayoutMkLst>
            <pc:docMk/>
            <pc:sldMasterMk cId="4227941309" sldId="2147488011"/>
            <pc:sldLayoutMk cId="812782182" sldId="2147488026"/>
          </pc:sldLayoutMkLst>
        </pc:sldLayoutChg>
      </pc:sldMasterChg>
      <pc:sldMasterChg chg="del delSldLayout">
        <pc:chgData name="Wei Li" userId="fae33518c2e5a771" providerId="LiveId" clId="{A58087CA-B8AA-4E52-AF26-8AF64B2E12BC}" dt="2023-03-25T02:09:08.626" v="41" actId="47"/>
        <pc:sldMasterMkLst>
          <pc:docMk/>
          <pc:sldMasterMk cId="1496577516" sldId="2147488027"/>
        </pc:sldMasterMkLst>
        <pc:sldLayoutChg chg="del">
          <pc:chgData name="Wei Li" userId="fae33518c2e5a771" providerId="LiveId" clId="{A58087CA-B8AA-4E52-AF26-8AF64B2E12BC}" dt="2023-03-25T02:09:08.626" v="41" actId="47"/>
          <pc:sldLayoutMkLst>
            <pc:docMk/>
            <pc:sldMasterMk cId="1496577516" sldId="2147488027"/>
            <pc:sldLayoutMk cId="574532877" sldId="2147488028"/>
          </pc:sldLayoutMkLst>
        </pc:sldLayoutChg>
      </pc:sldMasterChg>
      <pc:sldMasterChg chg="del delSldLayout">
        <pc:chgData name="Wei Li" userId="fae33518c2e5a771" providerId="LiveId" clId="{A58087CA-B8AA-4E52-AF26-8AF64B2E12BC}" dt="2023-03-25T01:55:30.856" v="1" actId="47"/>
        <pc:sldMasterMkLst>
          <pc:docMk/>
          <pc:sldMasterMk cId="1199993427" sldId="2147488029"/>
        </pc:sldMasterMkLst>
        <pc:sldLayoutChg chg="del">
          <pc:chgData name="Wei Li" userId="fae33518c2e5a771" providerId="LiveId" clId="{A58087CA-B8AA-4E52-AF26-8AF64B2E12BC}" dt="2023-03-25T01:55:30.856" v="1" actId="47"/>
          <pc:sldLayoutMkLst>
            <pc:docMk/>
            <pc:sldMasterMk cId="1199993427" sldId="2147488029"/>
            <pc:sldLayoutMk cId="442407272" sldId="2147488030"/>
          </pc:sldLayoutMkLst>
        </pc:sldLayoutChg>
        <pc:sldLayoutChg chg="del">
          <pc:chgData name="Wei Li" userId="fae33518c2e5a771" providerId="LiveId" clId="{A58087CA-B8AA-4E52-AF26-8AF64B2E12BC}" dt="2023-03-25T01:55:30.856" v="1" actId="47"/>
          <pc:sldLayoutMkLst>
            <pc:docMk/>
            <pc:sldMasterMk cId="1199993427" sldId="2147488029"/>
            <pc:sldLayoutMk cId="3928115461" sldId="2147488031"/>
          </pc:sldLayoutMkLst>
        </pc:sldLayoutChg>
        <pc:sldLayoutChg chg="del">
          <pc:chgData name="Wei Li" userId="fae33518c2e5a771" providerId="LiveId" clId="{A58087CA-B8AA-4E52-AF26-8AF64B2E12BC}" dt="2023-03-25T01:55:30.856" v="1" actId="47"/>
          <pc:sldLayoutMkLst>
            <pc:docMk/>
            <pc:sldMasterMk cId="1199993427" sldId="2147488029"/>
            <pc:sldLayoutMk cId="463419347" sldId="2147488032"/>
          </pc:sldLayoutMkLst>
        </pc:sldLayoutChg>
        <pc:sldLayoutChg chg="del">
          <pc:chgData name="Wei Li" userId="fae33518c2e5a771" providerId="LiveId" clId="{A58087CA-B8AA-4E52-AF26-8AF64B2E12BC}" dt="2023-03-25T01:55:30.856" v="1" actId="47"/>
          <pc:sldLayoutMkLst>
            <pc:docMk/>
            <pc:sldMasterMk cId="1199993427" sldId="2147488029"/>
            <pc:sldLayoutMk cId="1674373737" sldId="2147488033"/>
          </pc:sldLayoutMkLst>
        </pc:sldLayoutChg>
        <pc:sldLayoutChg chg="del">
          <pc:chgData name="Wei Li" userId="fae33518c2e5a771" providerId="LiveId" clId="{A58087CA-B8AA-4E52-AF26-8AF64B2E12BC}" dt="2023-03-25T01:55:30.856" v="1" actId="47"/>
          <pc:sldLayoutMkLst>
            <pc:docMk/>
            <pc:sldMasterMk cId="1199993427" sldId="2147488029"/>
            <pc:sldLayoutMk cId="3550206986" sldId="2147488034"/>
          </pc:sldLayoutMkLst>
        </pc:sldLayoutChg>
        <pc:sldLayoutChg chg="del">
          <pc:chgData name="Wei Li" userId="fae33518c2e5a771" providerId="LiveId" clId="{A58087CA-B8AA-4E52-AF26-8AF64B2E12BC}" dt="2023-03-25T01:55:30.856" v="1" actId="47"/>
          <pc:sldLayoutMkLst>
            <pc:docMk/>
            <pc:sldMasterMk cId="1199993427" sldId="2147488029"/>
            <pc:sldLayoutMk cId="2608121014" sldId="2147488035"/>
          </pc:sldLayoutMkLst>
        </pc:sldLayoutChg>
        <pc:sldLayoutChg chg="del">
          <pc:chgData name="Wei Li" userId="fae33518c2e5a771" providerId="LiveId" clId="{A58087CA-B8AA-4E52-AF26-8AF64B2E12BC}" dt="2023-03-25T01:55:30.856" v="1" actId="47"/>
          <pc:sldLayoutMkLst>
            <pc:docMk/>
            <pc:sldMasterMk cId="1199993427" sldId="2147488029"/>
            <pc:sldLayoutMk cId="2937706645" sldId="2147488036"/>
          </pc:sldLayoutMkLst>
        </pc:sldLayoutChg>
        <pc:sldLayoutChg chg="del">
          <pc:chgData name="Wei Li" userId="fae33518c2e5a771" providerId="LiveId" clId="{A58087CA-B8AA-4E52-AF26-8AF64B2E12BC}" dt="2023-03-25T01:55:30.856" v="1" actId="47"/>
          <pc:sldLayoutMkLst>
            <pc:docMk/>
            <pc:sldMasterMk cId="1199993427" sldId="2147488029"/>
            <pc:sldLayoutMk cId="283671344" sldId="2147488037"/>
          </pc:sldLayoutMkLst>
        </pc:sldLayoutChg>
        <pc:sldLayoutChg chg="del">
          <pc:chgData name="Wei Li" userId="fae33518c2e5a771" providerId="LiveId" clId="{A58087CA-B8AA-4E52-AF26-8AF64B2E12BC}" dt="2023-03-25T01:55:30.856" v="1" actId="47"/>
          <pc:sldLayoutMkLst>
            <pc:docMk/>
            <pc:sldMasterMk cId="1199993427" sldId="2147488029"/>
            <pc:sldLayoutMk cId="1725871535" sldId="2147488038"/>
          </pc:sldLayoutMkLst>
        </pc:sldLayoutChg>
        <pc:sldLayoutChg chg="del">
          <pc:chgData name="Wei Li" userId="fae33518c2e5a771" providerId="LiveId" clId="{A58087CA-B8AA-4E52-AF26-8AF64B2E12BC}" dt="2023-03-25T01:55:30.856" v="1" actId="47"/>
          <pc:sldLayoutMkLst>
            <pc:docMk/>
            <pc:sldMasterMk cId="1199993427" sldId="2147488029"/>
            <pc:sldLayoutMk cId="3232322735" sldId="2147488039"/>
          </pc:sldLayoutMkLst>
        </pc:sldLayoutChg>
        <pc:sldLayoutChg chg="del">
          <pc:chgData name="Wei Li" userId="fae33518c2e5a771" providerId="LiveId" clId="{A58087CA-B8AA-4E52-AF26-8AF64B2E12BC}" dt="2023-03-25T01:55:30.856" v="1" actId="47"/>
          <pc:sldLayoutMkLst>
            <pc:docMk/>
            <pc:sldMasterMk cId="1199993427" sldId="2147488029"/>
            <pc:sldLayoutMk cId="534265366" sldId="2147488040"/>
          </pc:sldLayoutMkLst>
        </pc:sldLayoutChg>
      </pc:sldMasterChg>
      <pc:sldMasterChg chg="del delSldLayout">
        <pc:chgData name="Wei Li" userId="fae33518c2e5a771" providerId="LiveId" clId="{A58087CA-B8AA-4E52-AF26-8AF64B2E12BC}" dt="2023-03-25T01:42:15.534" v="0" actId="47"/>
        <pc:sldMasterMkLst>
          <pc:docMk/>
          <pc:sldMasterMk cId="1257251877" sldId="2147488041"/>
        </pc:sldMasterMkLst>
        <pc:sldLayoutChg chg="del">
          <pc:chgData name="Wei Li" userId="fae33518c2e5a771" providerId="LiveId" clId="{A58087CA-B8AA-4E52-AF26-8AF64B2E12BC}" dt="2023-03-25T01:42:15.534" v="0" actId="47"/>
          <pc:sldLayoutMkLst>
            <pc:docMk/>
            <pc:sldMasterMk cId="1257251877" sldId="2147488041"/>
            <pc:sldLayoutMk cId="3445690609" sldId="2147488042"/>
          </pc:sldLayoutMkLst>
        </pc:sldLayoutChg>
        <pc:sldLayoutChg chg="del">
          <pc:chgData name="Wei Li" userId="fae33518c2e5a771" providerId="LiveId" clId="{A58087CA-B8AA-4E52-AF26-8AF64B2E12BC}" dt="2023-03-25T01:42:15.534" v="0" actId="47"/>
          <pc:sldLayoutMkLst>
            <pc:docMk/>
            <pc:sldMasterMk cId="1257251877" sldId="2147488041"/>
            <pc:sldLayoutMk cId="633810121" sldId="2147488043"/>
          </pc:sldLayoutMkLst>
        </pc:sldLayoutChg>
        <pc:sldLayoutChg chg="del">
          <pc:chgData name="Wei Li" userId="fae33518c2e5a771" providerId="LiveId" clId="{A58087CA-B8AA-4E52-AF26-8AF64B2E12BC}" dt="2023-03-25T01:42:15.534" v="0" actId="47"/>
          <pc:sldLayoutMkLst>
            <pc:docMk/>
            <pc:sldMasterMk cId="1257251877" sldId="2147488041"/>
            <pc:sldLayoutMk cId="4127972247" sldId="2147488044"/>
          </pc:sldLayoutMkLst>
        </pc:sldLayoutChg>
        <pc:sldLayoutChg chg="del">
          <pc:chgData name="Wei Li" userId="fae33518c2e5a771" providerId="LiveId" clId="{A58087CA-B8AA-4E52-AF26-8AF64B2E12BC}" dt="2023-03-25T01:42:15.534" v="0" actId="47"/>
          <pc:sldLayoutMkLst>
            <pc:docMk/>
            <pc:sldMasterMk cId="1257251877" sldId="2147488041"/>
            <pc:sldLayoutMk cId="2497150174" sldId="2147488045"/>
          </pc:sldLayoutMkLst>
        </pc:sldLayoutChg>
        <pc:sldLayoutChg chg="del">
          <pc:chgData name="Wei Li" userId="fae33518c2e5a771" providerId="LiveId" clId="{A58087CA-B8AA-4E52-AF26-8AF64B2E12BC}" dt="2023-03-25T01:42:15.534" v="0" actId="47"/>
          <pc:sldLayoutMkLst>
            <pc:docMk/>
            <pc:sldMasterMk cId="1257251877" sldId="2147488041"/>
            <pc:sldLayoutMk cId="2971233160" sldId="2147488046"/>
          </pc:sldLayoutMkLst>
        </pc:sldLayoutChg>
        <pc:sldLayoutChg chg="del">
          <pc:chgData name="Wei Li" userId="fae33518c2e5a771" providerId="LiveId" clId="{A58087CA-B8AA-4E52-AF26-8AF64B2E12BC}" dt="2023-03-25T01:42:15.534" v="0" actId="47"/>
          <pc:sldLayoutMkLst>
            <pc:docMk/>
            <pc:sldMasterMk cId="1257251877" sldId="2147488041"/>
            <pc:sldLayoutMk cId="312289420" sldId="2147488047"/>
          </pc:sldLayoutMkLst>
        </pc:sldLayoutChg>
        <pc:sldLayoutChg chg="del">
          <pc:chgData name="Wei Li" userId="fae33518c2e5a771" providerId="LiveId" clId="{A58087CA-B8AA-4E52-AF26-8AF64B2E12BC}" dt="2023-03-25T01:42:15.534" v="0" actId="47"/>
          <pc:sldLayoutMkLst>
            <pc:docMk/>
            <pc:sldMasterMk cId="1257251877" sldId="2147488041"/>
            <pc:sldLayoutMk cId="1408847673" sldId="2147488048"/>
          </pc:sldLayoutMkLst>
        </pc:sldLayoutChg>
        <pc:sldLayoutChg chg="del">
          <pc:chgData name="Wei Li" userId="fae33518c2e5a771" providerId="LiveId" clId="{A58087CA-B8AA-4E52-AF26-8AF64B2E12BC}" dt="2023-03-25T01:42:15.534" v="0" actId="47"/>
          <pc:sldLayoutMkLst>
            <pc:docMk/>
            <pc:sldMasterMk cId="1257251877" sldId="2147488041"/>
            <pc:sldLayoutMk cId="919908758" sldId="2147488049"/>
          </pc:sldLayoutMkLst>
        </pc:sldLayoutChg>
        <pc:sldLayoutChg chg="del">
          <pc:chgData name="Wei Li" userId="fae33518c2e5a771" providerId="LiveId" clId="{A58087CA-B8AA-4E52-AF26-8AF64B2E12BC}" dt="2023-03-25T01:42:15.534" v="0" actId="47"/>
          <pc:sldLayoutMkLst>
            <pc:docMk/>
            <pc:sldMasterMk cId="1257251877" sldId="2147488041"/>
            <pc:sldLayoutMk cId="1273759242" sldId="2147488050"/>
          </pc:sldLayoutMkLst>
        </pc:sldLayoutChg>
        <pc:sldLayoutChg chg="del">
          <pc:chgData name="Wei Li" userId="fae33518c2e5a771" providerId="LiveId" clId="{A58087CA-B8AA-4E52-AF26-8AF64B2E12BC}" dt="2023-03-25T01:42:15.534" v="0" actId="47"/>
          <pc:sldLayoutMkLst>
            <pc:docMk/>
            <pc:sldMasterMk cId="1257251877" sldId="2147488041"/>
            <pc:sldLayoutMk cId="951376660" sldId="2147488051"/>
          </pc:sldLayoutMkLst>
        </pc:sldLayoutChg>
        <pc:sldLayoutChg chg="del">
          <pc:chgData name="Wei Li" userId="fae33518c2e5a771" providerId="LiveId" clId="{A58087CA-B8AA-4E52-AF26-8AF64B2E12BC}" dt="2023-03-25T01:42:15.534" v="0" actId="47"/>
          <pc:sldLayoutMkLst>
            <pc:docMk/>
            <pc:sldMasterMk cId="1257251877" sldId="2147488041"/>
            <pc:sldLayoutMk cId="3161997239" sldId="2147488052"/>
          </pc:sldLayoutMkLst>
        </pc:sldLayoutChg>
      </pc:sldMasterChg>
      <pc:sldMasterChg chg="del delSldLayout">
        <pc:chgData name="Wei Li" userId="fae33518c2e5a771" providerId="LiveId" clId="{A58087CA-B8AA-4E52-AF26-8AF64B2E12BC}" dt="2023-03-25T13:29:30.641" v="196" actId="2696"/>
        <pc:sldMasterMkLst>
          <pc:docMk/>
          <pc:sldMasterMk cId="2758912612" sldId="2147488118"/>
        </pc:sldMasterMkLst>
        <pc:sldLayoutChg chg="del">
          <pc:chgData name="Wei Li" userId="fae33518c2e5a771" providerId="LiveId" clId="{A58087CA-B8AA-4E52-AF26-8AF64B2E12BC}" dt="2023-03-25T13:29:30.641" v="196" actId="2696"/>
          <pc:sldLayoutMkLst>
            <pc:docMk/>
            <pc:sldMasterMk cId="2758912612" sldId="2147488118"/>
            <pc:sldLayoutMk cId="3304183101" sldId="2147488119"/>
          </pc:sldLayoutMkLst>
        </pc:sldLayoutChg>
        <pc:sldLayoutChg chg="del">
          <pc:chgData name="Wei Li" userId="fae33518c2e5a771" providerId="LiveId" clId="{A58087CA-B8AA-4E52-AF26-8AF64B2E12BC}" dt="2023-03-25T13:29:30.641" v="196" actId="2696"/>
          <pc:sldLayoutMkLst>
            <pc:docMk/>
            <pc:sldMasterMk cId="2758912612" sldId="2147488118"/>
            <pc:sldLayoutMk cId="225538552" sldId="2147488120"/>
          </pc:sldLayoutMkLst>
        </pc:sldLayoutChg>
        <pc:sldLayoutChg chg="del">
          <pc:chgData name="Wei Li" userId="fae33518c2e5a771" providerId="LiveId" clId="{A58087CA-B8AA-4E52-AF26-8AF64B2E12BC}" dt="2023-03-25T13:29:30.641" v="196" actId="2696"/>
          <pc:sldLayoutMkLst>
            <pc:docMk/>
            <pc:sldMasterMk cId="2758912612" sldId="2147488118"/>
            <pc:sldLayoutMk cId="680152499" sldId="2147488121"/>
          </pc:sldLayoutMkLst>
        </pc:sldLayoutChg>
        <pc:sldLayoutChg chg="del">
          <pc:chgData name="Wei Li" userId="fae33518c2e5a771" providerId="LiveId" clId="{A58087CA-B8AA-4E52-AF26-8AF64B2E12BC}" dt="2023-03-25T13:29:30.641" v="196" actId="2696"/>
          <pc:sldLayoutMkLst>
            <pc:docMk/>
            <pc:sldMasterMk cId="2758912612" sldId="2147488118"/>
            <pc:sldLayoutMk cId="2847719923" sldId="2147488122"/>
          </pc:sldLayoutMkLst>
        </pc:sldLayoutChg>
        <pc:sldLayoutChg chg="del">
          <pc:chgData name="Wei Li" userId="fae33518c2e5a771" providerId="LiveId" clId="{A58087CA-B8AA-4E52-AF26-8AF64B2E12BC}" dt="2023-03-25T13:29:30.641" v="196" actId="2696"/>
          <pc:sldLayoutMkLst>
            <pc:docMk/>
            <pc:sldMasterMk cId="2758912612" sldId="2147488118"/>
            <pc:sldLayoutMk cId="1305483951" sldId="2147488123"/>
          </pc:sldLayoutMkLst>
        </pc:sldLayoutChg>
        <pc:sldLayoutChg chg="del">
          <pc:chgData name="Wei Li" userId="fae33518c2e5a771" providerId="LiveId" clId="{A58087CA-B8AA-4E52-AF26-8AF64B2E12BC}" dt="2023-03-25T13:29:30.641" v="196" actId="2696"/>
          <pc:sldLayoutMkLst>
            <pc:docMk/>
            <pc:sldMasterMk cId="2758912612" sldId="2147488118"/>
            <pc:sldLayoutMk cId="1735757994" sldId="2147488124"/>
          </pc:sldLayoutMkLst>
        </pc:sldLayoutChg>
        <pc:sldLayoutChg chg="del">
          <pc:chgData name="Wei Li" userId="fae33518c2e5a771" providerId="LiveId" clId="{A58087CA-B8AA-4E52-AF26-8AF64B2E12BC}" dt="2023-03-25T13:29:30.641" v="196" actId="2696"/>
          <pc:sldLayoutMkLst>
            <pc:docMk/>
            <pc:sldMasterMk cId="2758912612" sldId="2147488118"/>
            <pc:sldLayoutMk cId="3633242027" sldId="2147488125"/>
          </pc:sldLayoutMkLst>
        </pc:sldLayoutChg>
        <pc:sldLayoutChg chg="del">
          <pc:chgData name="Wei Li" userId="fae33518c2e5a771" providerId="LiveId" clId="{A58087CA-B8AA-4E52-AF26-8AF64B2E12BC}" dt="2023-03-25T13:29:30.641" v="196" actId="2696"/>
          <pc:sldLayoutMkLst>
            <pc:docMk/>
            <pc:sldMasterMk cId="2758912612" sldId="2147488118"/>
            <pc:sldLayoutMk cId="597704365" sldId="2147488126"/>
          </pc:sldLayoutMkLst>
        </pc:sldLayoutChg>
        <pc:sldLayoutChg chg="del">
          <pc:chgData name="Wei Li" userId="fae33518c2e5a771" providerId="LiveId" clId="{A58087CA-B8AA-4E52-AF26-8AF64B2E12BC}" dt="2023-03-25T13:29:30.641" v="196" actId="2696"/>
          <pc:sldLayoutMkLst>
            <pc:docMk/>
            <pc:sldMasterMk cId="2758912612" sldId="2147488118"/>
            <pc:sldLayoutMk cId="2380616333" sldId="2147488127"/>
          </pc:sldLayoutMkLst>
        </pc:sldLayoutChg>
        <pc:sldLayoutChg chg="del">
          <pc:chgData name="Wei Li" userId="fae33518c2e5a771" providerId="LiveId" clId="{A58087CA-B8AA-4E52-AF26-8AF64B2E12BC}" dt="2023-03-25T13:29:30.641" v="196" actId="2696"/>
          <pc:sldLayoutMkLst>
            <pc:docMk/>
            <pc:sldMasterMk cId="2758912612" sldId="2147488118"/>
            <pc:sldLayoutMk cId="699960118" sldId="2147488128"/>
          </pc:sldLayoutMkLst>
        </pc:sldLayoutChg>
        <pc:sldLayoutChg chg="del">
          <pc:chgData name="Wei Li" userId="fae33518c2e5a771" providerId="LiveId" clId="{A58087CA-B8AA-4E52-AF26-8AF64B2E12BC}" dt="2023-03-25T13:29:30.641" v="196" actId="2696"/>
          <pc:sldLayoutMkLst>
            <pc:docMk/>
            <pc:sldMasterMk cId="2758912612" sldId="2147488118"/>
            <pc:sldLayoutMk cId="2005845273" sldId="2147488129"/>
          </pc:sldLayoutMkLst>
        </pc:sldLayoutChg>
      </pc:sldMasterChg>
    </pc:docChg>
  </pc:docChgLst>
  <pc:docChgLst>
    <pc:chgData name="Wei Li" userId="fae33518c2e5a771" providerId="LiveId" clId="{D6FECD9F-C974-4F6F-A256-40BFF9AB01C6}"/>
    <pc:docChg chg="undo custSel addSld delSld modSld delMainMaster">
      <pc:chgData name="Wei Li" userId="fae33518c2e5a771" providerId="LiveId" clId="{D6FECD9F-C974-4F6F-A256-40BFF9AB01C6}" dt="2022-08-14T12:52:13.415" v="451" actId="47"/>
      <pc:docMkLst>
        <pc:docMk/>
      </pc:docMkLst>
      <pc:sldChg chg="del">
        <pc:chgData name="Wei Li" userId="fae33518c2e5a771" providerId="LiveId" clId="{D6FECD9F-C974-4F6F-A256-40BFF9AB01C6}" dt="2022-08-14T12:52:13.415" v="451" actId="47"/>
        <pc:sldMkLst>
          <pc:docMk/>
          <pc:sldMk cId="2902771467" sldId="256"/>
        </pc:sldMkLst>
      </pc:sldChg>
      <pc:sldChg chg="del">
        <pc:chgData name="Wei Li" userId="fae33518c2e5a771" providerId="LiveId" clId="{D6FECD9F-C974-4F6F-A256-40BFF9AB01C6}" dt="2022-08-14T12:52:13.415" v="451" actId="47"/>
        <pc:sldMkLst>
          <pc:docMk/>
          <pc:sldMk cId="2737558635" sldId="257"/>
        </pc:sldMkLst>
      </pc:sldChg>
      <pc:sldChg chg="del">
        <pc:chgData name="Wei Li" userId="fae33518c2e5a771" providerId="LiveId" clId="{D6FECD9F-C974-4F6F-A256-40BFF9AB01C6}" dt="2022-08-14T12:52:13.415" v="451" actId="47"/>
        <pc:sldMkLst>
          <pc:docMk/>
          <pc:sldMk cId="2258363104" sldId="258"/>
        </pc:sldMkLst>
      </pc:sldChg>
      <pc:sldChg chg="del">
        <pc:chgData name="Wei Li" userId="fae33518c2e5a771" providerId="LiveId" clId="{D6FECD9F-C974-4F6F-A256-40BFF9AB01C6}" dt="2022-08-14T12:52:13.415" v="451" actId="47"/>
        <pc:sldMkLst>
          <pc:docMk/>
          <pc:sldMk cId="2860770989" sldId="259"/>
        </pc:sldMkLst>
      </pc:sldChg>
      <pc:sldChg chg="del">
        <pc:chgData name="Wei Li" userId="fae33518c2e5a771" providerId="LiveId" clId="{D6FECD9F-C974-4F6F-A256-40BFF9AB01C6}" dt="2022-08-14T12:52:13.415" v="451" actId="47"/>
        <pc:sldMkLst>
          <pc:docMk/>
          <pc:sldMk cId="2650651078" sldId="260"/>
        </pc:sldMkLst>
      </pc:sldChg>
      <pc:sldChg chg="del">
        <pc:chgData name="Wei Li" userId="fae33518c2e5a771" providerId="LiveId" clId="{D6FECD9F-C974-4F6F-A256-40BFF9AB01C6}" dt="2022-08-14T12:52:13.415" v="451" actId="47"/>
        <pc:sldMkLst>
          <pc:docMk/>
          <pc:sldMk cId="540072892" sldId="261"/>
        </pc:sldMkLst>
      </pc:sldChg>
      <pc:sldChg chg="del">
        <pc:chgData name="Wei Li" userId="fae33518c2e5a771" providerId="LiveId" clId="{D6FECD9F-C974-4F6F-A256-40BFF9AB01C6}" dt="2022-08-14T12:52:13.415" v="451" actId="47"/>
        <pc:sldMkLst>
          <pc:docMk/>
          <pc:sldMk cId="2109165032" sldId="262"/>
        </pc:sldMkLst>
      </pc:sldChg>
      <pc:sldChg chg="del">
        <pc:chgData name="Wei Li" userId="fae33518c2e5a771" providerId="LiveId" clId="{D6FECD9F-C974-4F6F-A256-40BFF9AB01C6}" dt="2022-08-14T12:52:13.415" v="451" actId="47"/>
        <pc:sldMkLst>
          <pc:docMk/>
          <pc:sldMk cId="871612093" sldId="263"/>
        </pc:sldMkLst>
      </pc:sldChg>
      <pc:sldChg chg="del">
        <pc:chgData name="Wei Li" userId="fae33518c2e5a771" providerId="LiveId" clId="{D6FECD9F-C974-4F6F-A256-40BFF9AB01C6}" dt="2022-08-14T12:52:13.415" v="451" actId="47"/>
        <pc:sldMkLst>
          <pc:docMk/>
          <pc:sldMk cId="3475120971" sldId="264"/>
        </pc:sldMkLst>
      </pc:sldChg>
      <pc:sldChg chg="del">
        <pc:chgData name="Wei Li" userId="fae33518c2e5a771" providerId="LiveId" clId="{D6FECD9F-C974-4F6F-A256-40BFF9AB01C6}" dt="2022-08-14T12:52:13.415" v="451" actId="47"/>
        <pc:sldMkLst>
          <pc:docMk/>
          <pc:sldMk cId="796249577" sldId="265"/>
        </pc:sldMkLst>
      </pc:sldChg>
      <pc:sldChg chg="del">
        <pc:chgData name="Wei Li" userId="fae33518c2e5a771" providerId="LiveId" clId="{D6FECD9F-C974-4F6F-A256-40BFF9AB01C6}" dt="2022-08-14T12:52:13.415" v="451" actId="47"/>
        <pc:sldMkLst>
          <pc:docMk/>
          <pc:sldMk cId="3635143879" sldId="266"/>
        </pc:sldMkLst>
      </pc:sldChg>
      <pc:sldChg chg="del">
        <pc:chgData name="Wei Li" userId="fae33518c2e5a771" providerId="LiveId" clId="{D6FECD9F-C974-4F6F-A256-40BFF9AB01C6}" dt="2022-08-14T12:52:13.415" v="451" actId="47"/>
        <pc:sldMkLst>
          <pc:docMk/>
          <pc:sldMk cId="3581596312" sldId="267"/>
        </pc:sldMkLst>
      </pc:sldChg>
      <pc:sldChg chg="del">
        <pc:chgData name="Wei Li" userId="fae33518c2e5a771" providerId="LiveId" clId="{D6FECD9F-C974-4F6F-A256-40BFF9AB01C6}" dt="2022-08-14T12:52:13.415" v="451" actId="47"/>
        <pc:sldMkLst>
          <pc:docMk/>
          <pc:sldMk cId="3615666657" sldId="268"/>
        </pc:sldMkLst>
      </pc:sldChg>
      <pc:sldChg chg="del">
        <pc:chgData name="Wei Li" userId="fae33518c2e5a771" providerId="LiveId" clId="{D6FECD9F-C974-4F6F-A256-40BFF9AB01C6}" dt="2022-08-14T12:52:13.415" v="451" actId="47"/>
        <pc:sldMkLst>
          <pc:docMk/>
          <pc:sldMk cId="1469886143" sldId="269"/>
        </pc:sldMkLst>
      </pc:sldChg>
      <pc:sldChg chg="del">
        <pc:chgData name="Wei Li" userId="fae33518c2e5a771" providerId="LiveId" clId="{D6FECD9F-C974-4F6F-A256-40BFF9AB01C6}" dt="2022-08-14T12:52:13.415" v="451" actId="47"/>
        <pc:sldMkLst>
          <pc:docMk/>
          <pc:sldMk cId="1196094397" sldId="270"/>
        </pc:sldMkLst>
      </pc:sldChg>
      <pc:sldChg chg="del">
        <pc:chgData name="Wei Li" userId="fae33518c2e5a771" providerId="LiveId" clId="{D6FECD9F-C974-4F6F-A256-40BFF9AB01C6}" dt="2022-08-14T12:52:13.415" v="451" actId="47"/>
        <pc:sldMkLst>
          <pc:docMk/>
          <pc:sldMk cId="1348000880" sldId="271"/>
        </pc:sldMkLst>
      </pc:sldChg>
      <pc:sldChg chg="del">
        <pc:chgData name="Wei Li" userId="fae33518c2e5a771" providerId="LiveId" clId="{D6FECD9F-C974-4F6F-A256-40BFF9AB01C6}" dt="2022-08-14T12:52:13.415" v="451" actId="47"/>
        <pc:sldMkLst>
          <pc:docMk/>
          <pc:sldMk cId="0" sldId="272"/>
        </pc:sldMkLst>
      </pc:sldChg>
      <pc:sldChg chg="del">
        <pc:chgData name="Wei Li" userId="fae33518c2e5a771" providerId="LiveId" clId="{D6FECD9F-C974-4F6F-A256-40BFF9AB01C6}" dt="2022-08-14T12:52:13.415" v="451" actId="47"/>
        <pc:sldMkLst>
          <pc:docMk/>
          <pc:sldMk cId="0" sldId="273"/>
        </pc:sldMkLst>
      </pc:sldChg>
      <pc:sldChg chg="del">
        <pc:chgData name="Wei Li" userId="fae33518c2e5a771" providerId="LiveId" clId="{D6FECD9F-C974-4F6F-A256-40BFF9AB01C6}" dt="2022-08-14T12:52:13.415" v="451" actId="47"/>
        <pc:sldMkLst>
          <pc:docMk/>
          <pc:sldMk cId="0" sldId="274"/>
        </pc:sldMkLst>
      </pc:sldChg>
      <pc:sldChg chg="del">
        <pc:chgData name="Wei Li" userId="fae33518c2e5a771" providerId="LiveId" clId="{D6FECD9F-C974-4F6F-A256-40BFF9AB01C6}" dt="2022-08-14T12:52:13.415" v="451" actId="47"/>
        <pc:sldMkLst>
          <pc:docMk/>
          <pc:sldMk cId="0" sldId="275"/>
        </pc:sldMkLst>
      </pc:sldChg>
      <pc:sldChg chg="del">
        <pc:chgData name="Wei Li" userId="fae33518c2e5a771" providerId="LiveId" clId="{D6FECD9F-C974-4F6F-A256-40BFF9AB01C6}" dt="2022-08-14T12:52:13.415" v="451" actId="47"/>
        <pc:sldMkLst>
          <pc:docMk/>
          <pc:sldMk cId="2037329658" sldId="276"/>
        </pc:sldMkLst>
      </pc:sldChg>
      <pc:sldChg chg="addSp modSp del mod">
        <pc:chgData name="Wei Li" userId="fae33518c2e5a771" providerId="LiveId" clId="{D6FECD9F-C974-4F6F-A256-40BFF9AB01C6}" dt="2022-08-14T02:48:19.265" v="118" actId="47"/>
        <pc:sldMkLst>
          <pc:docMk/>
          <pc:sldMk cId="530895276" sldId="610"/>
        </pc:sldMkLst>
        <pc:spChg chg="add mod">
          <ac:chgData name="Wei Li" userId="fae33518c2e5a771" providerId="LiveId" clId="{D6FECD9F-C974-4F6F-A256-40BFF9AB01C6}" dt="2022-08-14T02:47:09.163" v="114" actId="20577"/>
          <ac:spMkLst>
            <pc:docMk/>
            <pc:sldMk cId="530895276" sldId="610"/>
            <ac:spMk id="3" creationId="{D1FAEAC7-9E08-38DD-531A-3E4F917F75F1}"/>
          </ac:spMkLst>
        </pc:spChg>
        <pc:spChg chg="mod">
          <ac:chgData name="Wei Li" userId="fae33518c2e5a771" providerId="LiveId" clId="{D6FECD9F-C974-4F6F-A256-40BFF9AB01C6}" dt="2022-08-14T02:47:19.688" v="116" actId="14100"/>
          <ac:spMkLst>
            <pc:docMk/>
            <pc:sldMk cId="530895276" sldId="610"/>
            <ac:spMk id="5" creationId="{00000000-0000-0000-0000-000000000000}"/>
          </ac:spMkLst>
        </pc:spChg>
        <pc:spChg chg="add mod">
          <ac:chgData name="Wei Li" userId="fae33518c2e5a771" providerId="LiveId" clId="{D6FECD9F-C974-4F6F-A256-40BFF9AB01C6}" dt="2022-08-14T02:47:24.654" v="117" actId="1076"/>
          <ac:spMkLst>
            <pc:docMk/>
            <pc:sldMk cId="530895276" sldId="610"/>
            <ac:spMk id="6" creationId="{B71FBF65-C795-6F73-BC2E-EC3D8F14B65E}"/>
          </ac:spMkLst>
        </pc:spChg>
      </pc:sldChg>
      <pc:sldChg chg="modSp add del mod">
        <pc:chgData name="Wei Li" userId="fae33518c2e5a771" providerId="LiveId" clId="{D6FECD9F-C974-4F6F-A256-40BFF9AB01C6}" dt="2022-08-14T03:04:15.395" v="251" actId="20577"/>
        <pc:sldMkLst>
          <pc:docMk/>
          <pc:sldMk cId="4265739660" sldId="791"/>
        </pc:sldMkLst>
        <pc:spChg chg="mod">
          <ac:chgData name="Wei Li" userId="fae33518c2e5a771" providerId="LiveId" clId="{D6FECD9F-C974-4F6F-A256-40BFF9AB01C6}" dt="2022-08-14T03:04:15.395" v="251" actId="20577"/>
          <ac:spMkLst>
            <pc:docMk/>
            <pc:sldMk cId="4265739660" sldId="791"/>
            <ac:spMk id="2" creationId="{00000000-0000-0000-0000-000000000000}"/>
          </ac:spMkLst>
        </pc:spChg>
        <pc:spChg chg="mod">
          <ac:chgData name="Wei Li" userId="fae33518c2e5a771" providerId="LiveId" clId="{D6FECD9F-C974-4F6F-A256-40BFF9AB01C6}" dt="2022-08-14T03:03:36.186" v="245"/>
          <ac:spMkLst>
            <pc:docMk/>
            <pc:sldMk cId="4265739660" sldId="791"/>
            <ac:spMk id="14337" creationId="{00000000-0000-0000-0000-000000000000}"/>
          </ac:spMkLst>
        </pc:spChg>
      </pc:sldChg>
      <pc:sldChg chg="modSp mod">
        <pc:chgData name="Wei Li" userId="fae33518c2e5a771" providerId="LiveId" clId="{D6FECD9F-C974-4F6F-A256-40BFF9AB01C6}" dt="2022-08-14T02:58:42.575" v="239" actId="20577"/>
        <pc:sldMkLst>
          <pc:docMk/>
          <pc:sldMk cId="0" sldId="1614"/>
        </pc:sldMkLst>
        <pc:spChg chg="mod">
          <ac:chgData name="Wei Li" userId="fae33518c2e5a771" providerId="LiveId" clId="{D6FECD9F-C974-4F6F-A256-40BFF9AB01C6}" dt="2022-08-14T02:58:42.575" v="239" actId="20577"/>
          <ac:spMkLst>
            <pc:docMk/>
            <pc:sldMk cId="0" sldId="1614"/>
            <ac:spMk id="3" creationId="{0DFA149E-1499-1A1A-3595-9F887A230A39}"/>
          </ac:spMkLst>
        </pc:spChg>
        <pc:spChg chg="mod">
          <ac:chgData name="Wei Li" userId="fae33518c2e5a771" providerId="LiveId" clId="{D6FECD9F-C974-4F6F-A256-40BFF9AB01C6}" dt="2022-08-14T02:58:25.583" v="226" actId="20577"/>
          <ac:spMkLst>
            <pc:docMk/>
            <pc:sldMk cId="0" sldId="1614"/>
            <ac:spMk id="1981" creationId="{00000000-0000-0000-0000-000000000000}"/>
          </ac:spMkLst>
        </pc:spChg>
      </pc:sldChg>
      <pc:sldChg chg="del">
        <pc:chgData name="Wei Li" userId="fae33518c2e5a771" providerId="LiveId" clId="{D6FECD9F-C974-4F6F-A256-40BFF9AB01C6}" dt="2022-08-14T02:46:16.127" v="105"/>
        <pc:sldMkLst>
          <pc:docMk/>
          <pc:sldMk cId="955354513" sldId="1624"/>
        </pc:sldMkLst>
      </pc:sldChg>
      <pc:sldChg chg="modSp mod">
        <pc:chgData name="Wei Li" userId="fae33518c2e5a771" providerId="LiveId" clId="{D6FECD9F-C974-4F6F-A256-40BFF9AB01C6}" dt="2022-08-14T02:43:56.326" v="104" actId="6549"/>
        <pc:sldMkLst>
          <pc:docMk/>
          <pc:sldMk cId="2948737989" sldId="3890"/>
        </pc:sldMkLst>
        <pc:spChg chg="mod">
          <ac:chgData name="Wei Li" userId="fae33518c2e5a771" providerId="LiveId" clId="{D6FECD9F-C974-4F6F-A256-40BFF9AB01C6}" dt="2022-08-14T02:43:56.326" v="104" actId="6549"/>
          <ac:spMkLst>
            <pc:docMk/>
            <pc:sldMk cId="2948737989" sldId="3890"/>
            <ac:spMk id="9221" creationId="{1963743E-278D-4EB4-B42D-E105CC2F7DE7}"/>
          </ac:spMkLst>
        </pc:spChg>
        <pc:spChg chg="mod">
          <ac:chgData name="Wei Li" userId="fae33518c2e5a771" providerId="LiveId" clId="{D6FECD9F-C974-4F6F-A256-40BFF9AB01C6}" dt="2022-08-14T02:37:55.618" v="51" actId="20577"/>
          <ac:spMkLst>
            <pc:docMk/>
            <pc:sldMk cId="2948737989" sldId="3890"/>
            <ac:spMk id="392195" creationId="{00000000-0000-0000-0000-000000000000}"/>
          </ac:spMkLst>
        </pc:spChg>
      </pc:sldChg>
      <pc:sldChg chg="modSp mod">
        <pc:chgData name="Wei Li" userId="fae33518c2e5a771" providerId="LiveId" clId="{D6FECD9F-C974-4F6F-A256-40BFF9AB01C6}" dt="2022-08-14T03:21:41.740" v="323" actId="6549"/>
        <pc:sldMkLst>
          <pc:docMk/>
          <pc:sldMk cId="2473999819" sldId="3901"/>
        </pc:sldMkLst>
        <pc:graphicFrameChg chg="modGraphic">
          <ac:chgData name="Wei Li" userId="fae33518c2e5a771" providerId="LiveId" clId="{D6FECD9F-C974-4F6F-A256-40BFF9AB01C6}" dt="2022-08-14T03:21:41.740" v="323" actId="6549"/>
          <ac:graphicFrameMkLst>
            <pc:docMk/>
            <pc:sldMk cId="2473999819" sldId="3901"/>
            <ac:graphicFrameMk id="3" creationId="{9D9F9C11-981F-4FA3-A0FC-0A54F823D3F2}"/>
          </ac:graphicFrameMkLst>
        </pc:graphicFrameChg>
      </pc:sldChg>
      <pc:sldChg chg="modSp mod">
        <pc:chgData name="Wei Li" userId="fae33518c2e5a771" providerId="LiveId" clId="{D6FECD9F-C974-4F6F-A256-40BFF9AB01C6}" dt="2022-08-14T03:22:05.965" v="347" actId="20577"/>
        <pc:sldMkLst>
          <pc:docMk/>
          <pc:sldMk cId="724598084" sldId="3903"/>
        </pc:sldMkLst>
        <pc:graphicFrameChg chg="modGraphic">
          <ac:chgData name="Wei Li" userId="fae33518c2e5a771" providerId="LiveId" clId="{D6FECD9F-C974-4F6F-A256-40BFF9AB01C6}" dt="2022-08-14T03:22:05.965" v="347" actId="20577"/>
          <ac:graphicFrameMkLst>
            <pc:docMk/>
            <pc:sldMk cId="724598084" sldId="3903"/>
            <ac:graphicFrameMk id="3" creationId="{9D9F9C11-981F-4FA3-A0FC-0A54F823D3F2}"/>
          </ac:graphicFrameMkLst>
        </pc:graphicFrameChg>
      </pc:sldChg>
      <pc:sldChg chg="modSp mod">
        <pc:chgData name="Wei Li" userId="fae33518c2e5a771" providerId="LiveId" clId="{D6FECD9F-C974-4F6F-A256-40BFF9AB01C6}" dt="2022-08-14T03:22:44.771" v="395" actId="20577"/>
        <pc:sldMkLst>
          <pc:docMk/>
          <pc:sldMk cId="3795888307" sldId="3904"/>
        </pc:sldMkLst>
        <pc:graphicFrameChg chg="modGraphic">
          <ac:chgData name="Wei Li" userId="fae33518c2e5a771" providerId="LiveId" clId="{D6FECD9F-C974-4F6F-A256-40BFF9AB01C6}" dt="2022-08-14T03:22:44.771" v="395" actId="20577"/>
          <ac:graphicFrameMkLst>
            <pc:docMk/>
            <pc:sldMk cId="3795888307" sldId="3904"/>
            <ac:graphicFrameMk id="3" creationId="{9D9F9C11-981F-4FA3-A0FC-0A54F823D3F2}"/>
          </ac:graphicFrameMkLst>
        </pc:graphicFrameChg>
      </pc:sldChg>
      <pc:sldChg chg="modSp mod">
        <pc:chgData name="Wei Li" userId="fae33518c2e5a771" providerId="LiveId" clId="{D6FECD9F-C974-4F6F-A256-40BFF9AB01C6}" dt="2022-08-14T03:22:27.844" v="373" actId="20577"/>
        <pc:sldMkLst>
          <pc:docMk/>
          <pc:sldMk cId="2242625761" sldId="3905"/>
        </pc:sldMkLst>
        <pc:graphicFrameChg chg="modGraphic">
          <ac:chgData name="Wei Li" userId="fae33518c2e5a771" providerId="LiveId" clId="{D6FECD9F-C974-4F6F-A256-40BFF9AB01C6}" dt="2022-08-14T03:22:27.844" v="373" actId="20577"/>
          <ac:graphicFrameMkLst>
            <pc:docMk/>
            <pc:sldMk cId="2242625761" sldId="3905"/>
            <ac:graphicFrameMk id="3" creationId="{9D9F9C11-981F-4FA3-A0FC-0A54F823D3F2}"/>
          </ac:graphicFrameMkLst>
        </pc:graphicFrameChg>
      </pc:sldChg>
      <pc:sldChg chg="modSp mod">
        <pc:chgData name="Wei Li" userId="fae33518c2e5a771" providerId="LiveId" clId="{D6FECD9F-C974-4F6F-A256-40BFF9AB01C6}" dt="2022-08-14T03:23:10.807" v="435" actId="20577"/>
        <pc:sldMkLst>
          <pc:docMk/>
          <pc:sldMk cId="3046755379" sldId="3906"/>
        </pc:sldMkLst>
        <pc:graphicFrameChg chg="modGraphic">
          <ac:chgData name="Wei Li" userId="fae33518c2e5a771" providerId="LiveId" clId="{D6FECD9F-C974-4F6F-A256-40BFF9AB01C6}" dt="2022-08-14T03:23:10.807" v="435" actId="20577"/>
          <ac:graphicFrameMkLst>
            <pc:docMk/>
            <pc:sldMk cId="3046755379" sldId="3906"/>
            <ac:graphicFrameMk id="3" creationId="{9D9F9C11-981F-4FA3-A0FC-0A54F823D3F2}"/>
          </ac:graphicFrameMkLst>
        </pc:graphicFrameChg>
      </pc:sldChg>
      <pc:sldChg chg="del">
        <pc:chgData name="Wei Li" userId="fae33518c2e5a771" providerId="LiveId" clId="{D6FECD9F-C974-4F6F-A256-40BFF9AB01C6}" dt="2022-08-14T03:20:36.712" v="281" actId="47"/>
        <pc:sldMkLst>
          <pc:docMk/>
          <pc:sldMk cId="3029098246" sldId="3928"/>
        </pc:sldMkLst>
      </pc:sldChg>
      <pc:sldChg chg="del">
        <pc:chgData name="Wei Li" userId="fae33518c2e5a771" providerId="LiveId" clId="{D6FECD9F-C974-4F6F-A256-40BFF9AB01C6}" dt="2022-08-14T12:49:16.468" v="450" actId="2696"/>
        <pc:sldMkLst>
          <pc:docMk/>
          <pc:sldMk cId="3344340234" sldId="5256"/>
        </pc:sldMkLst>
      </pc:sldChg>
      <pc:sldChg chg="modSp mod">
        <pc:chgData name="Wei Li" userId="fae33518c2e5a771" providerId="LiveId" clId="{D6FECD9F-C974-4F6F-A256-40BFF9AB01C6}" dt="2022-08-14T02:40:17.470" v="86" actId="27636"/>
        <pc:sldMkLst>
          <pc:docMk/>
          <pc:sldMk cId="0" sldId="5349"/>
        </pc:sldMkLst>
        <pc:spChg chg="mod">
          <ac:chgData name="Wei Li" userId="fae33518c2e5a771" providerId="LiveId" clId="{D6FECD9F-C974-4F6F-A256-40BFF9AB01C6}" dt="2022-08-14T02:40:17.470" v="86" actId="27636"/>
          <ac:spMkLst>
            <pc:docMk/>
            <pc:sldMk cId="0" sldId="5349"/>
            <ac:spMk id="151" creationId="{00000000-0000-0000-0000-000000000000}"/>
          </ac:spMkLst>
        </pc:spChg>
      </pc:sldChg>
      <pc:sldChg chg="modSp mod">
        <pc:chgData name="Wei Li" userId="fae33518c2e5a771" providerId="LiveId" clId="{D6FECD9F-C974-4F6F-A256-40BFF9AB01C6}" dt="2022-08-14T02:40:17.481" v="87" actId="27636"/>
        <pc:sldMkLst>
          <pc:docMk/>
          <pc:sldMk cId="0" sldId="5350"/>
        </pc:sldMkLst>
        <pc:spChg chg="mod">
          <ac:chgData name="Wei Li" userId="fae33518c2e5a771" providerId="LiveId" clId="{D6FECD9F-C974-4F6F-A256-40BFF9AB01C6}" dt="2022-08-14T02:40:17.481" v="87" actId="27636"/>
          <ac:spMkLst>
            <pc:docMk/>
            <pc:sldMk cId="0" sldId="5350"/>
            <ac:spMk id="156" creationId="{00000000-0000-0000-0000-000000000000}"/>
          </ac:spMkLst>
        </pc:spChg>
      </pc:sldChg>
      <pc:sldChg chg="modSp mod">
        <pc:chgData name="Wei Li" userId="fae33518c2e5a771" providerId="LiveId" clId="{D6FECD9F-C974-4F6F-A256-40BFF9AB01C6}" dt="2022-08-14T02:40:17.487" v="88" actId="27636"/>
        <pc:sldMkLst>
          <pc:docMk/>
          <pc:sldMk cId="0" sldId="5351"/>
        </pc:sldMkLst>
        <pc:spChg chg="mod">
          <ac:chgData name="Wei Li" userId="fae33518c2e5a771" providerId="LiveId" clId="{D6FECD9F-C974-4F6F-A256-40BFF9AB01C6}" dt="2022-08-14T02:40:17.487" v="88" actId="27636"/>
          <ac:spMkLst>
            <pc:docMk/>
            <pc:sldMk cId="0" sldId="5351"/>
            <ac:spMk id="162" creationId="{00000000-0000-0000-0000-000000000000}"/>
          </ac:spMkLst>
        </pc:spChg>
      </pc:sldChg>
      <pc:sldChg chg="modSp mod">
        <pc:chgData name="Wei Li" userId="fae33518c2e5a771" providerId="LiveId" clId="{D6FECD9F-C974-4F6F-A256-40BFF9AB01C6}" dt="2022-08-14T02:40:17.491" v="89" actId="27636"/>
        <pc:sldMkLst>
          <pc:docMk/>
          <pc:sldMk cId="0" sldId="5352"/>
        </pc:sldMkLst>
        <pc:spChg chg="mod">
          <ac:chgData name="Wei Li" userId="fae33518c2e5a771" providerId="LiveId" clId="{D6FECD9F-C974-4F6F-A256-40BFF9AB01C6}" dt="2022-08-14T02:40:17.491" v="89" actId="27636"/>
          <ac:spMkLst>
            <pc:docMk/>
            <pc:sldMk cId="0" sldId="5352"/>
            <ac:spMk id="168" creationId="{00000000-0000-0000-0000-000000000000}"/>
          </ac:spMkLst>
        </pc:spChg>
      </pc:sldChg>
      <pc:sldChg chg="modSp mod">
        <pc:chgData name="Wei Li" userId="fae33518c2e5a771" providerId="LiveId" clId="{D6FECD9F-C974-4F6F-A256-40BFF9AB01C6}" dt="2022-08-14T02:40:17.494" v="90" actId="27636"/>
        <pc:sldMkLst>
          <pc:docMk/>
          <pc:sldMk cId="0" sldId="5353"/>
        </pc:sldMkLst>
        <pc:spChg chg="mod">
          <ac:chgData name="Wei Li" userId="fae33518c2e5a771" providerId="LiveId" clId="{D6FECD9F-C974-4F6F-A256-40BFF9AB01C6}" dt="2022-08-14T02:40:17.494" v="90" actId="27636"/>
          <ac:spMkLst>
            <pc:docMk/>
            <pc:sldMk cId="0" sldId="5353"/>
            <ac:spMk id="174" creationId="{00000000-0000-0000-0000-000000000000}"/>
          </ac:spMkLst>
        </pc:spChg>
      </pc:sldChg>
      <pc:sldChg chg="modSp mod">
        <pc:chgData name="Wei Li" userId="fae33518c2e5a771" providerId="LiveId" clId="{D6FECD9F-C974-4F6F-A256-40BFF9AB01C6}" dt="2022-08-14T02:50:41.590" v="153" actId="6549"/>
        <pc:sldMkLst>
          <pc:docMk/>
          <pc:sldMk cId="1590046880" sldId="5354"/>
        </pc:sldMkLst>
        <pc:spChg chg="mod">
          <ac:chgData name="Wei Li" userId="fae33518c2e5a771" providerId="LiveId" clId="{D6FECD9F-C974-4F6F-A256-40BFF9AB01C6}" dt="2022-08-14T02:50:41.590" v="153" actId="6549"/>
          <ac:spMkLst>
            <pc:docMk/>
            <pc:sldMk cId="1590046880" sldId="5354"/>
            <ac:spMk id="5" creationId="{00000000-0000-0000-0000-000000000000}"/>
          </ac:spMkLst>
        </pc:spChg>
      </pc:sldChg>
      <pc:sldChg chg="modSp add mod">
        <pc:chgData name="Wei Li" userId="fae33518c2e5a771" providerId="LiveId" clId="{D6FECD9F-C974-4F6F-A256-40BFF9AB01C6}" dt="2022-08-14T02:51:37.203" v="161" actId="6549"/>
        <pc:sldMkLst>
          <pc:docMk/>
          <pc:sldMk cId="1418049806" sldId="5355"/>
        </pc:sldMkLst>
        <pc:spChg chg="mod">
          <ac:chgData name="Wei Li" userId="fae33518c2e5a771" providerId="LiveId" clId="{D6FECD9F-C974-4F6F-A256-40BFF9AB01C6}" dt="2022-08-14T02:51:37.203" v="161" actId="6549"/>
          <ac:spMkLst>
            <pc:docMk/>
            <pc:sldMk cId="1418049806" sldId="5355"/>
            <ac:spMk id="5" creationId="{00000000-0000-0000-0000-000000000000}"/>
          </ac:spMkLst>
        </pc:spChg>
      </pc:sldChg>
      <pc:sldChg chg="modSp add mod">
        <pc:chgData name="Wei Li" userId="fae33518c2e5a771" providerId="LiveId" clId="{D6FECD9F-C974-4F6F-A256-40BFF9AB01C6}" dt="2022-08-14T03:25:34.556" v="449" actId="20577"/>
        <pc:sldMkLst>
          <pc:docMk/>
          <pc:sldMk cId="3649393339" sldId="5356"/>
        </pc:sldMkLst>
        <pc:spChg chg="mod">
          <ac:chgData name="Wei Li" userId="fae33518c2e5a771" providerId="LiveId" clId="{D6FECD9F-C974-4F6F-A256-40BFF9AB01C6}" dt="2022-08-14T03:25:34.556" v="449" actId="20577"/>
          <ac:spMkLst>
            <pc:docMk/>
            <pc:sldMk cId="3649393339" sldId="5356"/>
            <ac:spMk id="5" creationId="{00000000-0000-0000-0000-000000000000}"/>
          </ac:spMkLst>
        </pc:spChg>
      </pc:sldChg>
      <pc:sldChg chg="modSp add mod">
        <pc:chgData name="Wei Li" userId="fae33518c2e5a771" providerId="LiveId" clId="{D6FECD9F-C974-4F6F-A256-40BFF9AB01C6}" dt="2022-08-14T02:52:31.847" v="178" actId="6549"/>
        <pc:sldMkLst>
          <pc:docMk/>
          <pc:sldMk cId="3861752858" sldId="5357"/>
        </pc:sldMkLst>
        <pc:spChg chg="mod">
          <ac:chgData name="Wei Li" userId="fae33518c2e5a771" providerId="LiveId" clId="{D6FECD9F-C974-4F6F-A256-40BFF9AB01C6}" dt="2022-08-14T02:52:31.847" v="178" actId="6549"/>
          <ac:spMkLst>
            <pc:docMk/>
            <pc:sldMk cId="3861752858" sldId="5357"/>
            <ac:spMk id="5" creationId="{00000000-0000-0000-0000-000000000000}"/>
          </ac:spMkLst>
        </pc:spChg>
      </pc:sldChg>
      <pc:sldChg chg="modSp add mod">
        <pc:chgData name="Wei Li" userId="fae33518c2e5a771" providerId="LiveId" clId="{D6FECD9F-C974-4F6F-A256-40BFF9AB01C6}" dt="2022-08-14T02:53:05.294" v="188" actId="6549"/>
        <pc:sldMkLst>
          <pc:docMk/>
          <pc:sldMk cId="2794267954" sldId="5358"/>
        </pc:sldMkLst>
        <pc:spChg chg="mod">
          <ac:chgData name="Wei Li" userId="fae33518c2e5a771" providerId="LiveId" clId="{D6FECD9F-C974-4F6F-A256-40BFF9AB01C6}" dt="2022-08-14T02:53:05.294" v="188" actId="6549"/>
          <ac:spMkLst>
            <pc:docMk/>
            <pc:sldMk cId="2794267954" sldId="5358"/>
            <ac:spMk id="5" creationId="{00000000-0000-0000-0000-000000000000}"/>
          </ac:spMkLst>
        </pc:spChg>
      </pc:sldChg>
      <pc:sldChg chg="modSp add mod">
        <pc:chgData name="Wei Li" userId="fae33518c2e5a771" providerId="LiveId" clId="{D6FECD9F-C974-4F6F-A256-40BFF9AB01C6}" dt="2022-08-14T02:53:48.642" v="205" actId="27636"/>
        <pc:sldMkLst>
          <pc:docMk/>
          <pc:sldMk cId="2770564647" sldId="5359"/>
        </pc:sldMkLst>
        <pc:spChg chg="mod">
          <ac:chgData name="Wei Li" userId="fae33518c2e5a771" providerId="LiveId" clId="{D6FECD9F-C974-4F6F-A256-40BFF9AB01C6}" dt="2022-08-14T02:53:48.642" v="205" actId="27636"/>
          <ac:spMkLst>
            <pc:docMk/>
            <pc:sldMk cId="2770564647" sldId="5359"/>
            <ac:spMk id="5" creationId="{00000000-0000-0000-0000-000000000000}"/>
          </ac:spMkLst>
        </pc:spChg>
      </pc:sldChg>
      <pc:sldChg chg="modSp add mod">
        <pc:chgData name="Wei Li" userId="fae33518c2e5a771" providerId="LiveId" clId="{D6FECD9F-C974-4F6F-A256-40BFF9AB01C6}" dt="2022-08-14T02:54:16.787" v="211" actId="6549"/>
        <pc:sldMkLst>
          <pc:docMk/>
          <pc:sldMk cId="569493036" sldId="5360"/>
        </pc:sldMkLst>
        <pc:spChg chg="mod">
          <ac:chgData name="Wei Li" userId="fae33518c2e5a771" providerId="LiveId" clId="{D6FECD9F-C974-4F6F-A256-40BFF9AB01C6}" dt="2022-08-14T02:54:16.787" v="211" actId="6549"/>
          <ac:spMkLst>
            <pc:docMk/>
            <pc:sldMk cId="569493036" sldId="5360"/>
            <ac:spMk id="5" creationId="{00000000-0000-0000-0000-000000000000}"/>
          </ac:spMkLst>
        </pc:spChg>
      </pc:sldChg>
      <pc:sldChg chg="modSp add mod">
        <pc:chgData name="Wei Li" userId="fae33518c2e5a771" providerId="LiveId" clId="{D6FECD9F-C974-4F6F-A256-40BFF9AB01C6}" dt="2022-08-14T03:07:44.447" v="279" actId="20577"/>
        <pc:sldMkLst>
          <pc:docMk/>
          <pc:sldMk cId="4170052984" sldId="5361"/>
        </pc:sldMkLst>
        <pc:spChg chg="mod">
          <ac:chgData name="Wei Li" userId="fae33518c2e5a771" providerId="LiveId" clId="{D6FECD9F-C974-4F6F-A256-40BFF9AB01C6}" dt="2022-08-14T03:05:11.458" v="258" actId="20577"/>
          <ac:spMkLst>
            <pc:docMk/>
            <pc:sldMk cId="4170052984" sldId="5361"/>
            <ac:spMk id="2" creationId="{00000000-0000-0000-0000-000000000000}"/>
          </ac:spMkLst>
        </pc:spChg>
        <pc:spChg chg="mod">
          <ac:chgData name="Wei Li" userId="fae33518c2e5a771" providerId="LiveId" clId="{D6FECD9F-C974-4F6F-A256-40BFF9AB01C6}" dt="2022-08-14T03:07:44.447" v="279" actId="20577"/>
          <ac:spMkLst>
            <pc:docMk/>
            <pc:sldMk cId="4170052984" sldId="5361"/>
            <ac:spMk id="14337" creationId="{00000000-0000-0000-0000-000000000000}"/>
          </ac:spMkLst>
        </pc:spChg>
      </pc:sldChg>
      <pc:sldChg chg="modSp add mod">
        <pc:chgData name="Wei Li" userId="fae33518c2e5a771" providerId="LiveId" clId="{D6FECD9F-C974-4F6F-A256-40BFF9AB01C6}" dt="2022-08-14T03:07:57.960" v="280" actId="6549"/>
        <pc:sldMkLst>
          <pc:docMk/>
          <pc:sldMk cId="4115019475" sldId="5362"/>
        </pc:sldMkLst>
        <pc:spChg chg="mod">
          <ac:chgData name="Wei Li" userId="fae33518c2e5a771" providerId="LiveId" clId="{D6FECD9F-C974-4F6F-A256-40BFF9AB01C6}" dt="2022-08-14T03:07:19.227" v="273" actId="20577"/>
          <ac:spMkLst>
            <pc:docMk/>
            <pc:sldMk cId="4115019475" sldId="5362"/>
            <ac:spMk id="2" creationId="{00000000-0000-0000-0000-000000000000}"/>
          </ac:spMkLst>
        </pc:spChg>
        <pc:spChg chg="mod">
          <ac:chgData name="Wei Li" userId="fae33518c2e5a771" providerId="LiveId" clId="{D6FECD9F-C974-4F6F-A256-40BFF9AB01C6}" dt="2022-08-14T03:07:57.960" v="280" actId="6549"/>
          <ac:spMkLst>
            <pc:docMk/>
            <pc:sldMk cId="4115019475" sldId="5362"/>
            <ac:spMk id="14337" creationId="{00000000-0000-0000-0000-000000000000}"/>
          </ac:spMkLst>
        </pc:spChg>
      </pc:sldChg>
      <pc:sldChg chg="modSp add mod">
        <pc:chgData name="Wei Li" userId="fae33518c2e5a771" providerId="LiveId" clId="{D6FECD9F-C974-4F6F-A256-40BFF9AB01C6}" dt="2022-08-14T03:07:29.348" v="278" actId="14100"/>
        <pc:sldMkLst>
          <pc:docMk/>
          <pc:sldMk cId="1322469121" sldId="5363"/>
        </pc:sldMkLst>
        <pc:spChg chg="mod">
          <ac:chgData name="Wei Li" userId="fae33518c2e5a771" providerId="LiveId" clId="{D6FECD9F-C974-4F6F-A256-40BFF9AB01C6}" dt="2022-08-14T03:07:29.348" v="278" actId="14100"/>
          <ac:spMkLst>
            <pc:docMk/>
            <pc:sldMk cId="1322469121" sldId="5363"/>
            <ac:spMk id="2" creationId="{00000000-0000-0000-0000-000000000000}"/>
          </ac:spMkLst>
        </pc:spChg>
        <pc:spChg chg="mod">
          <ac:chgData name="Wei Li" userId="fae33518c2e5a771" providerId="LiveId" clId="{D6FECD9F-C974-4F6F-A256-40BFF9AB01C6}" dt="2022-08-14T03:07:09.341" v="271"/>
          <ac:spMkLst>
            <pc:docMk/>
            <pc:sldMk cId="1322469121" sldId="5363"/>
            <ac:spMk id="14337" creationId="{00000000-0000-0000-0000-000000000000}"/>
          </ac:spMkLst>
        </pc:spChg>
      </pc:sldChg>
      <pc:sldMasterChg chg="del delSldLayout">
        <pc:chgData name="Wei Li" userId="fae33518c2e5a771" providerId="LiveId" clId="{D6FECD9F-C974-4F6F-A256-40BFF9AB01C6}" dt="2022-08-14T12:49:16.468" v="450" actId="2696"/>
        <pc:sldMasterMkLst>
          <pc:docMk/>
          <pc:sldMasterMk cId="2554088285" sldId="2147483807"/>
        </pc:sldMasterMkLst>
        <pc:sldLayoutChg chg="del">
          <pc:chgData name="Wei Li" userId="fae33518c2e5a771" providerId="LiveId" clId="{D6FECD9F-C974-4F6F-A256-40BFF9AB01C6}" dt="2022-08-14T12:49:16.468" v="450" actId="2696"/>
          <pc:sldLayoutMkLst>
            <pc:docMk/>
            <pc:sldMasterMk cId="2554088285" sldId="2147483807"/>
            <pc:sldLayoutMk cId="2321672792" sldId="2147483809"/>
          </pc:sldLayoutMkLst>
        </pc:sldLayoutChg>
      </pc:sldMasterChg>
      <pc:sldMasterChg chg="del delSldLayout">
        <pc:chgData name="Wei Li" userId="fae33518c2e5a771" providerId="LiveId" clId="{D6FECD9F-C974-4F6F-A256-40BFF9AB01C6}" dt="2022-08-14T02:48:19.265" v="118" actId="47"/>
        <pc:sldMasterMkLst>
          <pc:docMk/>
          <pc:sldMasterMk cId="618708084" sldId="2147485933"/>
        </pc:sldMasterMkLst>
        <pc:sldLayoutChg chg="del">
          <pc:chgData name="Wei Li" userId="fae33518c2e5a771" providerId="LiveId" clId="{D6FECD9F-C974-4F6F-A256-40BFF9AB01C6}" dt="2022-08-14T02:48:19.265" v="118" actId="47"/>
          <pc:sldLayoutMkLst>
            <pc:docMk/>
            <pc:sldMasterMk cId="618708084" sldId="2147485933"/>
            <pc:sldLayoutMk cId="977704980" sldId="2147485934"/>
          </pc:sldLayoutMkLst>
        </pc:sldLayoutChg>
        <pc:sldLayoutChg chg="del">
          <pc:chgData name="Wei Li" userId="fae33518c2e5a771" providerId="LiveId" clId="{D6FECD9F-C974-4F6F-A256-40BFF9AB01C6}" dt="2022-08-14T02:48:19.265" v="118" actId="47"/>
          <pc:sldLayoutMkLst>
            <pc:docMk/>
            <pc:sldMasterMk cId="618708084" sldId="2147485933"/>
            <pc:sldLayoutMk cId="3720261890" sldId="2147485935"/>
          </pc:sldLayoutMkLst>
        </pc:sldLayoutChg>
        <pc:sldLayoutChg chg="del">
          <pc:chgData name="Wei Li" userId="fae33518c2e5a771" providerId="LiveId" clId="{D6FECD9F-C974-4F6F-A256-40BFF9AB01C6}" dt="2022-08-14T02:48:19.265" v="118" actId="47"/>
          <pc:sldLayoutMkLst>
            <pc:docMk/>
            <pc:sldMasterMk cId="618708084" sldId="2147485933"/>
            <pc:sldLayoutMk cId="418807116" sldId="2147485936"/>
          </pc:sldLayoutMkLst>
        </pc:sldLayoutChg>
        <pc:sldLayoutChg chg="del">
          <pc:chgData name="Wei Li" userId="fae33518c2e5a771" providerId="LiveId" clId="{D6FECD9F-C974-4F6F-A256-40BFF9AB01C6}" dt="2022-08-14T02:48:19.265" v="118" actId="47"/>
          <pc:sldLayoutMkLst>
            <pc:docMk/>
            <pc:sldMasterMk cId="618708084" sldId="2147485933"/>
            <pc:sldLayoutMk cId="2775656631" sldId="2147485937"/>
          </pc:sldLayoutMkLst>
        </pc:sldLayoutChg>
        <pc:sldLayoutChg chg="del">
          <pc:chgData name="Wei Li" userId="fae33518c2e5a771" providerId="LiveId" clId="{D6FECD9F-C974-4F6F-A256-40BFF9AB01C6}" dt="2022-08-14T02:48:19.265" v="118" actId="47"/>
          <pc:sldLayoutMkLst>
            <pc:docMk/>
            <pc:sldMasterMk cId="618708084" sldId="2147485933"/>
            <pc:sldLayoutMk cId="1788230063" sldId="2147485938"/>
          </pc:sldLayoutMkLst>
        </pc:sldLayoutChg>
        <pc:sldLayoutChg chg="del">
          <pc:chgData name="Wei Li" userId="fae33518c2e5a771" providerId="LiveId" clId="{D6FECD9F-C974-4F6F-A256-40BFF9AB01C6}" dt="2022-08-14T02:48:19.265" v="118" actId="47"/>
          <pc:sldLayoutMkLst>
            <pc:docMk/>
            <pc:sldMasterMk cId="618708084" sldId="2147485933"/>
            <pc:sldLayoutMk cId="2997917344" sldId="2147485939"/>
          </pc:sldLayoutMkLst>
        </pc:sldLayoutChg>
        <pc:sldLayoutChg chg="del">
          <pc:chgData name="Wei Li" userId="fae33518c2e5a771" providerId="LiveId" clId="{D6FECD9F-C974-4F6F-A256-40BFF9AB01C6}" dt="2022-08-14T02:48:19.265" v="118" actId="47"/>
          <pc:sldLayoutMkLst>
            <pc:docMk/>
            <pc:sldMasterMk cId="618708084" sldId="2147485933"/>
            <pc:sldLayoutMk cId="711918750" sldId="2147485940"/>
          </pc:sldLayoutMkLst>
        </pc:sldLayoutChg>
        <pc:sldLayoutChg chg="del">
          <pc:chgData name="Wei Li" userId="fae33518c2e5a771" providerId="LiveId" clId="{D6FECD9F-C974-4F6F-A256-40BFF9AB01C6}" dt="2022-08-14T02:48:19.265" v="118" actId="47"/>
          <pc:sldLayoutMkLst>
            <pc:docMk/>
            <pc:sldMasterMk cId="618708084" sldId="2147485933"/>
            <pc:sldLayoutMk cId="3864404428" sldId="2147485941"/>
          </pc:sldLayoutMkLst>
        </pc:sldLayoutChg>
        <pc:sldLayoutChg chg="del">
          <pc:chgData name="Wei Li" userId="fae33518c2e5a771" providerId="LiveId" clId="{D6FECD9F-C974-4F6F-A256-40BFF9AB01C6}" dt="2022-08-14T02:48:19.265" v="118" actId="47"/>
          <pc:sldLayoutMkLst>
            <pc:docMk/>
            <pc:sldMasterMk cId="618708084" sldId="2147485933"/>
            <pc:sldLayoutMk cId="1958595951" sldId="2147485942"/>
          </pc:sldLayoutMkLst>
        </pc:sldLayoutChg>
        <pc:sldLayoutChg chg="del">
          <pc:chgData name="Wei Li" userId="fae33518c2e5a771" providerId="LiveId" clId="{D6FECD9F-C974-4F6F-A256-40BFF9AB01C6}" dt="2022-08-14T02:48:19.265" v="118" actId="47"/>
          <pc:sldLayoutMkLst>
            <pc:docMk/>
            <pc:sldMasterMk cId="618708084" sldId="2147485933"/>
            <pc:sldLayoutMk cId="847713708" sldId="2147485943"/>
          </pc:sldLayoutMkLst>
        </pc:sldLayoutChg>
        <pc:sldLayoutChg chg="del">
          <pc:chgData name="Wei Li" userId="fae33518c2e5a771" providerId="LiveId" clId="{D6FECD9F-C974-4F6F-A256-40BFF9AB01C6}" dt="2022-08-14T02:48:19.265" v="118" actId="47"/>
          <pc:sldLayoutMkLst>
            <pc:docMk/>
            <pc:sldMasterMk cId="618708084" sldId="2147485933"/>
            <pc:sldLayoutMk cId="3478188835" sldId="2147485944"/>
          </pc:sldLayoutMkLst>
        </pc:sldLayoutChg>
        <pc:sldLayoutChg chg="del">
          <pc:chgData name="Wei Li" userId="fae33518c2e5a771" providerId="LiveId" clId="{D6FECD9F-C974-4F6F-A256-40BFF9AB01C6}" dt="2022-08-14T02:48:19.265" v="118" actId="47"/>
          <pc:sldLayoutMkLst>
            <pc:docMk/>
            <pc:sldMasterMk cId="618708084" sldId="2147485933"/>
            <pc:sldLayoutMk cId="1946429068" sldId="2147485945"/>
          </pc:sldLayoutMkLst>
        </pc:sldLayoutChg>
      </pc:sldMasterChg>
      <pc:sldMasterChg chg="del delSldLayout">
        <pc:chgData name="Wei Li" userId="fae33518c2e5a771" providerId="LiveId" clId="{D6FECD9F-C974-4F6F-A256-40BFF9AB01C6}" dt="2022-08-14T12:52:13.415" v="451" actId="47"/>
        <pc:sldMasterMkLst>
          <pc:docMk/>
          <pc:sldMasterMk cId="3481993809" sldId="2147487492"/>
        </pc:sldMasterMkLst>
        <pc:sldLayoutChg chg="del">
          <pc:chgData name="Wei Li" userId="fae33518c2e5a771" providerId="LiveId" clId="{D6FECD9F-C974-4F6F-A256-40BFF9AB01C6}" dt="2022-08-14T12:52:13.415" v="451" actId="47"/>
          <pc:sldLayoutMkLst>
            <pc:docMk/>
            <pc:sldMasterMk cId="3481993809" sldId="2147487492"/>
            <pc:sldLayoutMk cId="3995698457" sldId="2147487493"/>
          </pc:sldLayoutMkLst>
        </pc:sldLayoutChg>
        <pc:sldLayoutChg chg="del">
          <pc:chgData name="Wei Li" userId="fae33518c2e5a771" providerId="LiveId" clId="{D6FECD9F-C974-4F6F-A256-40BFF9AB01C6}" dt="2022-08-14T12:52:13.415" v="451" actId="47"/>
          <pc:sldLayoutMkLst>
            <pc:docMk/>
            <pc:sldMasterMk cId="3481993809" sldId="2147487492"/>
            <pc:sldLayoutMk cId="2813803459" sldId="2147487494"/>
          </pc:sldLayoutMkLst>
        </pc:sldLayoutChg>
        <pc:sldLayoutChg chg="del">
          <pc:chgData name="Wei Li" userId="fae33518c2e5a771" providerId="LiveId" clId="{D6FECD9F-C974-4F6F-A256-40BFF9AB01C6}" dt="2022-08-14T12:52:13.415" v="451" actId="47"/>
          <pc:sldLayoutMkLst>
            <pc:docMk/>
            <pc:sldMasterMk cId="3481993809" sldId="2147487492"/>
            <pc:sldLayoutMk cId="835816085" sldId="2147487495"/>
          </pc:sldLayoutMkLst>
        </pc:sldLayoutChg>
        <pc:sldLayoutChg chg="del">
          <pc:chgData name="Wei Li" userId="fae33518c2e5a771" providerId="LiveId" clId="{D6FECD9F-C974-4F6F-A256-40BFF9AB01C6}" dt="2022-08-14T12:52:13.415" v="451" actId="47"/>
          <pc:sldLayoutMkLst>
            <pc:docMk/>
            <pc:sldMasterMk cId="3481993809" sldId="2147487492"/>
            <pc:sldLayoutMk cId="1187404354" sldId="2147487496"/>
          </pc:sldLayoutMkLst>
        </pc:sldLayoutChg>
        <pc:sldLayoutChg chg="del">
          <pc:chgData name="Wei Li" userId="fae33518c2e5a771" providerId="LiveId" clId="{D6FECD9F-C974-4F6F-A256-40BFF9AB01C6}" dt="2022-08-14T12:52:13.415" v="451" actId="47"/>
          <pc:sldLayoutMkLst>
            <pc:docMk/>
            <pc:sldMasterMk cId="3481993809" sldId="2147487492"/>
            <pc:sldLayoutMk cId="3580484015" sldId="2147487497"/>
          </pc:sldLayoutMkLst>
        </pc:sldLayoutChg>
        <pc:sldLayoutChg chg="del">
          <pc:chgData name="Wei Li" userId="fae33518c2e5a771" providerId="LiveId" clId="{D6FECD9F-C974-4F6F-A256-40BFF9AB01C6}" dt="2022-08-14T12:52:13.415" v="451" actId="47"/>
          <pc:sldLayoutMkLst>
            <pc:docMk/>
            <pc:sldMasterMk cId="3481993809" sldId="2147487492"/>
            <pc:sldLayoutMk cId="3116310460" sldId="2147487498"/>
          </pc:sldLayoutMkLst>
        </pc:sldLayoutChg>
        <pc:sldLayoutChg chg="del">
          <pc:chgData name="Wei Li" userId="fae33518c2e5a771" providerId="LiveId" clId="{D6FECD9F-C974-4F6F-A256-40BFF9AB01C6}" dt="2022-08-14T12:52:13.415" v="451" actId="47"/>
          <pc:sldLayoutMkLst>
            <pc:docMk/>
            <pc:sldMasterMk cId="3481993809" sldId="2147487492"/>
            <pc:sldLayoutMk cId="3227093560" sldId="2147487499"/>
          </pc:sldLayoutMkLst>
        </pc:sldLayoutChg>
        <pc:sldLayoutChg chg="del">
          <pc:chgData name="Wei Li" userId="fae33518c2e5a771" providerId="LiveId" clId="{D6FECD9F-C974-4F6F-A256-40BFF9AB01C6}" dt="2022-08-14T12:52:13.415" v="451" actId="47"/>
          <pc:sldLayoutMkLst>
            <pc:docMk/>
            <pc:sldMasterMk cId="3481993809" sldId="2147487492"/>
            <pc:sldLayoutMk cId="3660258722" sldId="2147487500"/>
          </pc:sldLayoutMkLst>
        </pc:sldLayoutChg>
        <pc:sldLayoutChg chg="del">
          <pc:chgData name="Wei Li" userId="fae33518c2e5a771" providerId="LiveId" clId="{D6FECD9F-C974-4F6F-A256-40BFF9AB01C6}" dt="2022-08-14T12:52:13.415" v="451" actId="47"/>
          <pc:sldLayoutMkLst>
            <pc:docMk/>
            <pc:sldMasterMk cId="3481993809" sldId="2147487492"/>
            <pc:sldLayoutMk cId="728927845" sldId="2147487501"/>
          </pc:sldLayoutMkLst>
        </pc:sldLayoutChg>
        <pc:sldLayoutChg chg="del">
          <pc:chgData name="Wei Li" userId="fae33518c2e5a771" providerId="LiveId" clId="{D6FECD9F-C974-4F6F-A256-40BFF9AB01C6}" dt="2022-08-14T12:52:13.415" v="451" actId="47"/>
          <pc:sldLayoutMkLst>
            <pc:docMk/>
            <pc:sldMasterMk cId="3481993809" sldId="2147487492"/>
            <pc:sldLayoutMk cId="2799941672" sldId="2147487502"/>
          </pc:sldLayoutMkLst>
        </pc:sldLayoutChg>
        <pc:sldLayoutChg chg="del">
          <pc:chgData name="Wei Li" userId="fae33518c2e5a771" providerId="LiveId" clId="{D6FECD9F-C974-4F6F-A256-40BFF9AB01C6}" dt="2022-08-14T12:52:13.415" v="451" actId="47"/>
          <pc:sldLayoutMkLst>
            <pc:docMk/>
            <pc:sldMasterMk cId="3481993809" sldId="2147487492"/>
            <pc:sldLayoutMk cId="2875722075" sldId="2147487503"/>
          </pc:sldLayoutMkLst>
        </pc:sldLayoutChg>
      </pc:sldMasterChg>
    </pc:docChg>
  </pc:docChgLst>
  <pc:docChgLst>
    <pc:chgData name="Wei Li" userId="fae33518c2e5a771" providerId="LiveId" clId="{B0CA8019-B331-45CC-9449-57B1539EED40}"/>
    <pc:docChg chg="undo custSel addSld delSld modSld delMainMaster">
      <pc:chgData name="Wei Li" userId="fae33518c2e5a771" providerId="LiveId" clId="{B0CA8019-B331-45CC-9449-57B1539EED40}" dt="2023-04-23T04:17:25.982" v="222" actId="47"/>
      <pc:docMkLst>
        <pc:docMk/>
      </pc:docMkLst>
      <pc:sldChg chg="del">
        <pc:chgData name="Wei Li" userId="fae33518c2e5a771" providerId="LiveId" clId="{B0CA8019-B331-45CC-9449-57B1539EED40}" dt="2023-04-23T03:34:39.626" v="8" actId="47"/>
        <pc:sldMkLst>
          <pc:docMk/>
          <pc:sldMk cId="1763262276" sldId="256"/>
        </pc:sldMkLst>
      </pc:sldChg>
      <pc:sldChg chg="del">
        <pc:chgData name="Wei Li" userId="fae33518c2e5a771" providerId="LiveId" clId="{B0CA8019-B331-45CC-9449-57B1539EED40}" dt="2023-04-23T03:34:39.626" v="8" actId="47"/>
        <pc:sldMkLst>
          <pc:docMk/>
          <pc:sldMk cId="1863919693" sldId="257"/>
        </pc:sldMkLst>
      </pc:sldChg>
      <pc:sldChg chg="del">
        <pc:chgData name="Wei Li" userId="fae33518c2e5a771" providerId="LiveId" clId="{B0CA8019-B331-45CC-9449-57B1539EED40}" dt="2023-04-23T03:34:39.626" v="8" actId="47"/>
        <pc:sldMkLst>
          <pc:docMk/>
          <pc:sldMk cId="859833014" sldId="258"/>
        </pc:sldMkLst>
      </pc:sldChg>
      <pc:sldChg chg="del">
        <pc:chgData name="Wei Li" userId="fae33518c2e5a771" providerId="LiveId" clId="{B0CA8019-B331-45CC-9449-57B1539EED40}" dt="2023-04-23T03:34:39.626" v="8" actId="47"/>
        <pc:sldMkLst>
          <pc:docMk/>
          <pc:sldMk cId="436141612" sldId="260"/>
        </pc:sldMkLst>
      </pc:sldChg>
      <pc:sldChg chg="del">
        <pc:chgData name="Wei Li" userId="fae33518c2e5a771" providerId="LiveId" clId="{B0CA8019-B331-45CC-9449-57B1539EED40}" dt="2023-04-23T03:34:39.626" v="8" actId="47"/>
        <pc:sldMkLst>
          <pc:docMk/>
          <pc:sldMk cId="2704669574" sldId="265"/>
        </pc:sldMkLst>
      </pc:sldChg>
      <pc:sldChg chg="del">
        <pc:chgData name="Wei Li" userId="fae33518c2e5a771" providerId="LiveId" clId="{B0CA8019-B331-45CC-9449-57B1539EED40}" dt="2023-04-23T03:34:39.626" v="8" actId="47"/>
        <pc:sldMkLst>
          <pc:docMk/>
          <pc:sldMk cId="3635143879" sldId="266"/>
        </pc:sldMkLst>
      </pc:sldChg>
      <pc:sldChg chg="del">
        <pc:chgData name="Wei Li" userId="fae33518c2e5a771" providerId="LiveId" clId="{B0CA8019-B331-45CC-9449-57B1539EED40}" dt="2023-04-23T03:29:37.838" v="1" actId="47"/>
        <pc:sldMkLst>
          <pc:docMk/>
          <pc:sldMk cId="1901466447" sldId="267"/>
        </pc:sldMkLst>
      </pc:sldChg>
      <pc:sldChg chg="del">
        <pc:chgData name="Wei Li" userId="fae33518c2e5a771" providerId="LiveId" clId="{B0CA8019-B331-45CC-9449-57B1539EED40}" dt="2023-04-23T03:32:35.236" v="4" actId="47"/>
        <pc:sldMkLst>
          <pc:docMk/>
          <pc:sldMk cId="75558743" sldId="283"/>
        </pc:sldMkLst>
      </pc:sldChg>
      <pc:sldChg chg="del">
        <pc:chgData name="Wei Li" userId="fae33518c2e5a771" providerId="LiveId" clId="{B0CA8019-B331-45CC-9449-57B1539EED40}" dt="2023-04-23T03:32:35.236" v="4" actId="47"/>
        <pc:sldMkLst>
          <pc:docMk/>
          <pc:sldMk cId="3478302712" sldId="285"/>
        </pc:sldMkLst>
      </pc:sldChg>
      <pc:sldChg chg="del">
        <pc:chgData name="Wei Li" userId="fae33518c2e5a771" providerId="LiveId" clId="{B0CA8019-B331-45CC-9449-57B1539EED40}" dt="2023-04-23T03:32:35.236" v="4" actId="47"/>
        <pc:sldMkLst>
          <pc:docMk/>
          <pc:sldMk cId="4266017897" sldId="286"/>
        </pc:sldMkLst>
      </pc:sldChg>
      <pc:sldChg chg="del">
        <pc:chgData name="Wei Li" userId="fae33518c2e5a771" providerId="LiveId" clId="{B0CA8019-B331-45CC-9449-57B1539EED40}" dt="2023-04-23T03:32:31.449" v="3"/>
        <pc:sldMkLst>
          <pc:docMk/>
          <pc:sldMk cId="740281549" sldId="287"/>
        </pc:sldMkLst>
      </pc:sldChg>
      <pc:sldChg chg="del">
        <pc:chgData name="Wei Li" userId="fae33518c2e5a771" providerId="LiveId" clId="{B0CA8019-B331-45CC-9449-57B1539EED40}" dt="2023-04-23T03:32:31.449" v="3"/>
        <pc:sldMkLst>
          <pc:docMk/>
          <pc:sldMk cId="3130626968" sldId="288"/>
        </pc:sldMkLst>
      </pc:sldChg>
      <pc:sldChg chg="del">
        <pc:chgData name="Wei Li" userId="fae33518c2e5a771" providerId="LiveId" clId="{B0CA8019-B331-45CC-9449-57B1539EED40}" dt="2023-04-23T03:32:31.449" v="3"/>
        <pc:sldMkLst>
          <pc:docMk/>
          <pc:sldMk cId="2037243620" sldId="289"/>
        </pc:sldMkLst>
      </pc:sldChg>
      <pc:sldChg chg="modSp mod">
        <pc:chgData name="Wei Li" userId="fae33518c2e5a771" providerId="LiveId" clId="{B0CA8019-B331-45CC-9449-57B1539EED40}" dt="2023-04-23T03:45:23.902" v="87" actId="20577"/>
        <pc:sldMkLst>
          <pc:docMk/>
          <pc:sldMk cId="4265739660" sldId="791"/>
        </pc:sldMkLst>
        <pc:spChg chg="mod">
          <ac:chgData name="Wei Li" userId="fae33518c2e5a771" providerId="LiveId" clId="{B0CA8019-B331-45CC-9449-57B1539EED40}" dt="2023-04-23T03:45:17.687" v="86" actId="20577"/>
          <ac:spMkLst>
            <pc:docMk/>
            <pc:sldMk cId="4265739660" sldId="791"/>
            <ac:spMk id="2" creationId="{00000000-0000-0000-0000-000000000000}"/>
          </ac:spMkLst>
        </pc:spChg>
        <pc:spChg chg="mod">
          <ac:chgData name="Wei Li" userId="fae33518c2e5a771" providerId="LiveId" clId="{B0CA8019-B331-45CC-9449-57B1539EED40}" dt="2023-04-23T03:45:23.902" v="87" actId="20577"/>
          <ac:spMkLst>
            <pc:docMk/>
            <pc:sldMk cId="4265739660" sldId="791"/>
            <ac:spMk id="14337" creationId="{00000000-0000-0000-0000-000000000000}"/>
          </ac:spMkLst>
        </pc:spChg>
      </pc:sldChg>
      <pc:sldChg chg="modSp mod">
        <pc:chgData name="Wei Li" userId="fae33518c2e5a771" providerId="LiveId" clId="{B0CA8019-B331-45CC-9449-57B1539EED40}" dt="2023-04-23T03:40:02.292" v="48" actId="6549"/>
        <pc:sldMkLst>
          <pc:docMk/>
          <pc:sldMk cId="0" sldId="1614"/>
        </pc:sldMkLst>
        <pc:spChg chg="mod">
          <ac:chgData name="Wei Li" userId="fae33518c2e5a771" providerId="LiveId" clId="{B0CA8019-B331-45CC-9449-57B1539EED40}" dt="2023-04-23T03:39:10.822" v="16" actId="20577"/>
          <ac:spMkLst>
            <pc:docMk/>
            <pc:sldMk cId="0" sldId="1614"/>
            <ac:spMk id="3" creationId="{0DFA149E-1499-1A1A-3595-9F887A230A39}"/>
          </ac:spMkLst>
        </pc:spChg>
        <pc:spChg chg="mod">
          <ac:chgData name="Wei Li" userId="fae33518c2e5a771" providerId="LiveId" clId="{B0CA8019-B331-45CC-9449-57B1539EED40}" dt="2023-04-23T03:40:02.292" v="48" actId="6549"/>
          <ac:spMkLst>
            <pc:docMk/>
            <pc:sldMk cId="0" sldId="1614"/>
            <ac:spMk id="1981" creationId="{00000000-0000-0000-0000-000000000000}"/>
          </ac:spMkLst>
        </pc:spChg>
      </pc:sldChg>
      <pc:sldChg chg="modSp mod">
        <pc:chgData name="Wei Li" userId="fae33518c2e5a771" providerId="LiveId" clId="{B0CA8019-B331-45CC-9449-57B1539EED40}" dt="2023-04-23T03:31:39.724" v="2"/>
        <pc:sldMkLst>
          <pc:docMk/>
          <pc:sldMk cId="2948737989" sldId="3890"/>
        </pc:sldMkLst>
        <pc:spChg chg="mod">
          <ac:chgData name="Wei Li" userId="fae33518c2e5a771" providerId="LiveId" clId="{B0CA8019-B331-45CC-9449-57B1539EED40}" dt="2023-04-23T03:29:22.256" v="0"/>
          <ac:spMkLst>
            <pc:docMk/>
            <pc:sldMk cId="2948737989" sldId="3890"/>
            <ac:spMk id="9221" creationId="{1963743E-278D-4EB4-B42D-E105CC2F7DE7}"/>
          </ac:spMkLst>
        </pc:spChg>
        <pc:spChg chg="mod">
          <ac:chgData name="Wei Li" userId="fae33518c2e5a771" providerId="LiveId" clId="{B0CA8019-B331-45CC-9449-57B1539EED40}" dt="2023-04-23T03:31:39.724" v="2"/>
          <ac:spMkLst>
            <pc:docMk/>
            <pc:sldMk cId="2948737989" sldId="3890"/>
            <ac:spMk id="392195" creationId="{00000000-0000-0000-0000-000000000000}"/>
          </ac:spMkLst>
        </pc:spChg>
      </pc:sldChg>
      <pc:sldChg chg="delSp modSp mod">
        <pc:chgData name="Wei Li" userId="fae33518c2e5a771" providerId="LiveId" clId="{B0CA8019-B331-45CC-9449-57B1539EED40}" dt="2023-04-23T04:12:36.825" v="185" actId="255"/>
        <pc:sldMkLst>
          <pc:docMk/>
          <pc:sldMk cId="0" sldId="5467"/>
        </pc:sldMkLst>
        <pc:spChg chg="mod">
          <ac:chgData name="Wei Li" userId="fae33518c2e5a771" providerId="LiveId" clId="{B0CA8019-B331-45CC-9449-57B1539EED40}" dt="2023-04-23T04:12:36.825" v="185" actId="255"/>
          <ac:spMkLst>
            <pc:docMk/>
            <pc:sldMk cId="0" sldId="5467"/>
            <ac:spMk id="151" creationId="{00000000-0000-0000-0000-000000000000}"/>
          </ac:spMkLst>
        </pc:spChg>
        <pc:spChg chg="del mod">
          <ac:chgData name="Wei Li" userId="fae33518c2e5a771" providerId="LiveId" clId="{B0CA8019-B331-45CC-9449-57B1539EED40}" dt="2023-04-23T04:12:26.910" v="184" actId="478"/>
          <ac:spMkLst>
            <pc:docMk/>
            <pc:sldMk cId="0" sldId="5467"/>
            <ac:spMk id="152" creationId="{00000000-0000-0000-0000-000000000000}"/>
          </ac:spMkLst>
        </pc:spChg>
      </pc:sldChg>
      <pc:sldChg chg="delSp modSp mod">
        <pc:chgData name="Wei Li" userId="fae33518c2e5a771" providerId="LiveId" clId="{B0CA8019-B331-45CC-9449-57B1539EED40}" dt="2023-04-23T04:15:44.364" v="216" actId="478"/>
        <pc:sldMkLst>
          <pc:docMk/>
          <pc:sldMk cId="0" sldId="5468"/>
        </pc:sldMkLst>
        <pc:spChg chg="mod">
          <ac:chgData name="Wei Li" userId="fae33518c2e5a771" providerId="LiveId" clId="{B0CA8019-B331-45CC-9449-57B1539EED40}" dt="2023-04-23T04:13:06.745" v="190" actId="14100"/>
          <ac:spMkLst>
            <pc:docMk/>
            <pc:sldMk cId="0" sldId="5468"/>
            <ac:spMk id="154" creationId="{00000000-0000-0000-0000-000000000000}"/>
          </ac:spMkLst>
        </pc:spChg>
        <pc:spChg chg="del">
          <ac:chgData name="Wei Li" userId="fae33518c2e5a771" providerId="LiveId" clId="{B0CA8019-B331-45CC-9449-57B1539EED40}" dt="2023-04-23T04:12:57.927" v="186" actId="478"/>
          <ac:spMkLst>
            <pc:docMk/>
            <pc:sldMk cId="0" sldId="5468"/>
            <ac:spMk id="155" creationId="{00000000-0000-0000-0000-000000000000}"/>
          </ac:spMkLst>
        </pc:spChg>
        <pc:spChg chg="del mod">
          <ac:chgData name="Wei Li" userId="fae33518c2e5a771" providerId="LiveId" clId="{B0CA8019-B331-45CC-9449-57B1539EED40}" dt="2023-04-23T04:15:44.364" v="216" actId="478"/>
          <ac:spMkLst>
            <pc:docMk/>
            <pc:sldMk cId="0" sldId="5468"/>
            <ac:spMk id="156" creationId="{00000000-0000-0000-0000-000000000000}"/>
          </ac:spMkLst>
        </pc:spChg>
      </pc:sldChg>
      <pc:sldChg chg="del">
        <pc:chgData name="Wei Li" userId="fae33518c2e5a771" providerId="LiveId" clId="{B0CA8019-B331-45CC-9449-57B1539EED40}" dt="2023-04-23T03:29:37.838" v="1" actId="47"/>
        <pc:sldMkLst>
          <pc:docMk/>
          <pc:sldMk cId="2005741136" sldId="5499"/>
        </pc:sldMkLst>
      </pc:sldChg>
      <pc:sldChg chg="del">
        <pc:chgData name="Wei Li" userId="fae33518c2e5a771" providerId="LiveId" clId="{B0CA8019-B331-45CC-9449-57B1539EED40}" dt="2023-04-23T03:29:37.838" v="1" actId="47"/>
        <pc:sldMkLst>
          <pc:docMk/>
          <pc:sldMk cId="2282859117" sldId="5500"/>
        </pc:sldMkLst>
      </pc:sldChg>
      <pc:sldChg chg="del">
        <pc:chgData name="Wei Li" userId="fae33518c2e5a771" providerId="LiveId" clId="{B0CA8019-B331-45CC-9449-57B1539EED40}" dt="2023-04-23T03:29:37.838" v="1" actId="47"/>
        <pc:sldMkLst>
          <pc:docMk/>
          <pc:sldMk cId="3972245440" sldId="5501"/>
        </pc:sldMkLst>
      </pc:sldChg>
      <pc:sldChg chg="del">
        <pc:chgData name="Wei Li" userId="fae33518c2e5a771" providerId="LiveId" clId="{B0CA8019-B331-45CC-9449-57B1539EED40}" dt="2023-04-23T03:29:37.838" v="1" actId="47"/>
        <pc:sldMkLst>
          <pc:docMk/>
          <pc:sldMk cId="213812807" sldId="5502"/>
        </pc:sldMkLst>
      </pc:sldChg>
      <pc:sldChg chg="del">
        <pc:chgData name="Wei Li" userId="fae33518c2e5a771" providerId="LiveId" clId="{B0CA8019-B331-45CC-9449-57B1539EED40}" dt="2023-04-23T03:29:37.838" v="1" actId="47"/>
        <pc:sldMkLst>
          <pc:docMk/>
          <pc:sldMk cId="1503377968" sldId="5503"/>
        </pc:sldMkLst>
      </pc:sldChg>
      <pc:sldChg chg="del">
        <pc:chgData name="Wei Li" userId="fae33518c2e5a771" providerId="LiveId" clId="{B0CA8019-B331-45CC-9449-57B1539EED40}" dt="2023-04-23T03:29:37.838" v="1" actId="47"/>
        <pc:sldMkLst>
          <pc:docMk/>
          <pc:sldMk cId="273102542" sldId="5504"/>
        </pc:sldMkLst>
      </pc:sldChg>
      <pc:sldChg chg="del">
        <pc:chgData name="Wei Li" userId="fae33518c2e5a771" providerId="LiveId" clId="{B0CA8019-B331-45CC-9449-57B1539EED40}" dt="2023-04-23T03:29:37.838" v="1" actId="47"/>
        <pc:sldMkLst>
          <pc:docMk/>
          <pc:sldMk cId="1888494494" sldId="5505"/>
        </pc:sldMkLst>
      </pc:sldChg>
      <pc:sldChg chg="del">
        <pc:chgData name="Wei Li" userId="fae33518c2e5a771" providerId="LiveId" clId="{B0CA8019-B331-45CC-9449-57B1539EED40}" dt="2023-04-23T03:29:37.838" v="1" actId="47"/>
        <pc:sldMkLst>
          <pc:docMk/>
          <pc:sldMk cId="1881967980" sldId="5506"/>
        </pc:sldMkLst>
      </pc:sldChg>
      <pc:sldChg chg="del">
        <pc:chgData name="Wei Li" userId="fae33518c2e5a771" providerId="LiveId" clId="{B0CA8019-B331-45CC-9449-57B1539EED40}" dt="2023-04-23T03:29:37.838" v="1" actId="47"/>
        <pc:sldMkLst>
          <pc:docMk/>
          <pc:sldMk cId="3340086679" sldId="5507"/>
        </pc:sldMkLst>
      </pc:sldChg>
      <pc:sldChg chg="del">
        <pc:chgData name="Wei Li" userId="fae33518c2e5a771" providerId="LiveId" clId="{B0CA8019-B331-45CC-9449-57B1539EED40}" dt="2023-04-23T03:29:37.838" v="1" actId="47"/>
        <pc:sldMkLst>
          <pc:docMk/>
          <pc:sldMk cId="2311982843" sldId="5508"/>
        </pc:sldMkLst>
      </pc:sldChg>
      <pc:sldChg chg="del">
        <pc:chgData name="Wei Li" userId="fae33518c2e5a771" providerId="LiveId" clId="{B0CA8019-B331-45CC-9449-57B1539EED40}" dt="2023-04-23T03:29:37.838" v="1" actId="47"/>
        <pc:sldMkLst>
          <pc:docMk/>
          <pc:sldMk cId="1922419736" sldId="5509"/>
        </pc:sldMkLst>
      </pc:sldChg>
      <pc:sldChg chg="del">
        <pc:chgData name="Wei Li" userId="fae33518c2e5a771" providerId="LiveId" clId="{B0CA8019-B331-45CC-9449-57B1539EED40}" dt="2023-04-23T04:17:23.413" v="221" actId="47"/>
        <pc:sldMkLst>
          <pc:docMk/>
          <pc:sldMk cId="0" sldId="5510"/>
        </pc:sldMkLst>
      </pc:sldChg>
      <pc:sldChg chg="del">
        <pc:chgData name="Wei Li" userId="fae33518c2e5a771" providerId="LiveId" clId="{B0CA8019-B331-45CC-9449-57B1539EED40}" dt="2023-04-23T04:17:25.982" v="222" actId="47"/>
        <pc:sldMkLst>
          <pc:docMk/>
          <pc:sldMk cId="3931204407" sldId="5511"/>
        </pc:sldMkLst>
      </pc:sldChg>
      <pc:sldChg chg="del">
        <pc:chgData name="Wei Li" userId="fae33518c2e5a771" providerId="LiveId" clId="{B0CA8019-B331-45CC-9449-57B1539EED40}" dt="2023-04-23T03:34:39.626" v="8" actId="47"/>
        <pc:sldMkLst>
          <pc:docMk/>
          <pc:sldMk cId="0" sldId="5512"/>
        </pc:sldMkLst>
      </pc:sldChg>
      <pc:sldChg chg="del">
        <pc:chgData name="Wei Li" userId="fae33518c2e5a771" providerId="LiveId" clId="{B0CA8019-B331-45CC-9449-57B1539EED40}" dt="2023-04-23T03:34:39.626" v="8" actId="47"/>
        <pc:sldMkLst>
          <pc:docMk/>
          <pc:sldMk cId="4115591376" sldId="5513"/>
        </pc:sldMkLst>
      </pc:sldChg>
      <pc:sldChg chg="del">
        <pc:chgData name="Wei Li" userId="fae33518c2e5a771" providerId="LiveId" clId="{B0CA8019-B331-45CC-9449-57B1539EED40}" dt="2023-04-23T03:34:39.626" v="8" actId="47"/>
        <pc:sldMkLst>
          <pc:docMk/>
          <pc:sldMk cId="1874031288" sldId="5514"/>
        </pc:sldMkLst>
      </pc:sldChg>
      <pc:sldChg chg="del">
        <pc:chgData name="Wei Li" userId="fae33518c2e5a771" providerId="LiveId" clId="{B0CA8019-B331-45CC-9449-57B1539EED40}" dt="2023-04-23T03:34:39.626" v="8" actId="47"/>
        <pc:sldMkLst>
          <pc:docMk/>
          <pc:sldMk cId="4152897465" sldId="5516"/>
        </pc:sldMkLst>
      </pc:sldChg>
      <pc:sldChg chg="del">
        <pc:chgData name="Wei Li" userId="fae33518c2e5a771" providerId="LiveId" clId="{B0CA8019-B331-45CC-9449-57B1539EED40}" dt="2023-04-23T03:34:39.626" v="8" actId="47"/>
        <pc:sldMkLst>
          <pc:docMk/>
          <pc:sldMk cId="0" sldId="5517"/>
        </pc:sldMkLst>
      </pc:sldChg>
      <pc:sldChg chg="del">
        <pc:chgData name="Wei Li" userId="fae33518c2e5a771" providerId="LiveId" clId="{B0CA8019-B331-45CC-9449-57B1539EED40}" dt="2023-04-23T03:34:39.626" v="8" actId="47"/>
        <pc:sldMkLst>
          <pc:docMk/>
          <pc:sldMk cId="0" sldId="5518"/>
        </pc:sldMkLst>
      </pc:sldChg>
      <pc:sldChg chg="del">
        <pc:chgData name="Wei Li" userId="fae33518c2e5a771" providerId="LiveId" clId="{B0CA8019-B331-45CC-9449-57B1539EED40}" dt="2023-04-23T03:34:52.088" v="9" actId="47"/>
        <pc:sldMkLst>
          <pc:docMk/>
          <pc:sldMk cId="0" sldId="5519"/>
        </pc:sldMkLst>
      </pc:sldChg>
      <pc:sldChg chg="del">
        <pc:chgData name="Wei Li" userId="fae33518c2e5a771" providerId="LiveId" clId="{B0CA8019-B331-45CC-9449-57B1539EED40}" dt="2023-04-23T03:34:52.088" v="9" actId="47"/>
        <pc:sldMkLst>
          <pc:docMk/>
          <pc:sldMk cId="0" sldId="5520"/>
        </pc:sldMkLst>
      </pc:sldChg>
      <pc:sldChg chg="del">
        <pc:chgData name="Wei Li" userId="fae33518c2e5a771" providerId="LiveId" clId="{B0CA8019-B331-45CC-9449-57B1539EED40}" dt="2023-04-23T03:34:52.088" v="9" actId="47"/>
        <pc:sldMkLst>
          <pc:docMk/>
          <pc:sldMk cId="0" sldId="5521"/>
        </pc:sldMkLst>
      </pc:sldChg>
      <pc:sldChg chg="del">
        <pc:chgData name="Wei Li" userId="fae33518c2e5a771" providerId="LiveId" clId="{B0CA8019-B331-45CC-9449-57B1539EED40}" dt="2023-04-23T03:41:31.599" v="74" actId="47"/>
        <pc:sldMkLst>
          <pc:docMk/>
          <pc:sldMk cId="246631031" sldId="5522"/>
        </pc:sldMkLst>
      </pc:sldChg>
      <pc:sldChg chg="del">
        <pc:chgData name="Wei Li" userId="fae33518c2e5a771" providerId="LiveId" clId="{B0CA8019-B331-45CC-9449-57B1539EED40}" dt="2023-04-23T03:45:32.200" v="88" actId="47"/>
        <pc:sldMkLst>
          <pc:docMk/>
          <pc:sldMk cId="4223376143" sldId="5523"/>
        </pc:sldMkLst>
      </pc:sldChg>
      <pc:sldChg chg="del">
        <pc:chgData name="Wei Li" userId="fae33518c2e5a771" providerId="LiveId" clId="{B0CA8019-B331-45CC-9449-57B1539EED40}" dt="2023-04-23T03:45:32.200" v="88" actId="47"/>
        <pc:sldMkLst>
          <pc:docMk/>
          <pc:sldMk cId="3748694615" sldId="5524"/>
        </pc:sldMkLst>
      </pc:sldChg>
      <pc:sldChg chg="del">
        <pc:chgData name="Wei Li" userId="fae33518c2e5a771" providerId="LiveId" clId="{B0CA8019-B331-45CC-9449-57B1539EED40}" dt="2023-04-23T03:45:32.200" v="88" actId="47"/>
        <pc:sldMkLst>
          <pc:docMk/>
          <pc:sldMk cId="2045702089" sldId="5525"/>
        </pc:sldMkLst>
      </pc:sldChg>
      <pc:sldChg chg="del">
        <pc:chgData name="Wei Li" userId="fae33518c2e5a771" providerId="LiveId" clId="{B0CA8019-B331-45CC-9449-57B1539EED40}" dt="2023-04-23T03:45:32.200" v="88" actId="47"/>
        <pc:sldMkLst>
          <pc:docMk/>
          <pc:sldMk cId="986009758" sldId="5526"/>
        </pc:sldMkLst>
      </pc:sldChg>
      <pc:sldChg chg="del">
        <pc:chgData name="Wei Li" userId="fae33518c2e5a771" providerId="LiveId" clId="{B0CA8019-B331-45CC-9449-57B1539EED40}" dt="2023-04-23T03:45:32.200" v="88" actId="47"/>
        <pc:sldMkLst>
          <pc:docMk/>
          <pc:sldMk cId="349916729" sldId="5527"/>
        </pc:sldMkLst>
      </pc:sldChg>
      <pc:sldChg chg="del">
        <pc:chgData name="Wei Li" userId="fae33518c2e5a771" providerId="LiveId" clId="{B0CA8019-B331-45CC-9449-57B1539EED40}" dt="2023-04-23T03:34:39.626" v="8" actId="47"/>
        <pc:sldMkLst>
          <pc:docMk/>
          <pc:sldMk cId="4241079387" sldId="5528"/>
        </pc:sldMkLst>
      </pc:sldChg>
      <pc:sldChg chg="del">
        <pc:chgData name="Wei Li" userId="fae33518c2e5a771" providerId="LiveId" clId="{B0CA8019-B331-45CC-9449-57B1539EED40}" dt="2023-04-23T03:34:39.626" v="8" actId="47"/>
        <pc:sldMkLst>
          <pc:docMk/>
          <pc:sldMk cId="1729716449" sldId="5529"/>
        </pc:sldMkLst>
      </pc:sldChg>
      <pc:sldChg chg="del">
        <pc:chgData name="Wei Li" userId="fae33518c2e5a771" providerId="LiveId" clId="{B0CA8019-B331-45CC-9449-57B1539EED40}" dt="2023-04-23T03:34:39.626" v="8" actId="47"/>
        <pc:sldMkLst>
          <pc:docMk/>
          <pc:sldMk cId="1693170200" sldId="5531"/>
        </pc:sldMkLst>
      </pc:sldChg>
      <pc:sldChg chg="del">
        <pc:chgData name="Wei Li" userId="fae33518c2e5a771" providerId="LiveId" clId="{B0CA8019-B331-45CC-9449-57B1539EED40}" dt="2023-04-23T03:34:39.626" v="8" actId="47"/>
        <pc:sldMkLst>
          <pc:docMk/>
          <pc:sldMk cId="2795171450" sldId="5532"/>
        </pc:sldMkLst>
      </pc:sldChg>
      <pc:sldChg chg="del">
        <pc:chgData name="Wei Li" userId="fae33518c2e5a771" providerId="LiveId" clId="{B0CA8019-B331-45CC-9449-57B1539EED40}" dt="2023-04-23T03:34:52.088" v="9" actId="47"/>
        <pc:sldMkLst>
          <pc:docMk/>
          <pc:sldMk cId="647997252" sldId="5533"/>
        </pc:sldMkLst>
      </pc:sldChg>
      <pc:sldChg chg="del">
        <pc:chgData name="Wei Li" userId="fae33518c2e5a771" providerId="LiveId" clId="{B0CA8019-B331-45CC-9449-57B1539EED40}" dt="2023-04-23T03:34:52.088" v="9" actId="47"/>
        <pc:sldMkLst>
          <pc:docMk/>
          <pc:sldMk cId="957001827" sldId="5534"/>
        </pc:sldMkLst>
      </pc:sldChg>
      <pc:sldChg chg="del">
        <pc:chgData name="Wei Li" userId="fae33518c2e5a771" providerId="LiveId" clId="{B0CA8019-B331-45CC-9449-57B1539EED40}" dt="2023-04-23T03:34:52.088" v="9" actId="47"/>
        <pc:sldMkLst>
          <pc:docMk/>
          <pc:sldMk cId="1565664430" sldId="5535"/>
        </pc:sldMkLst>
      </pc:sldChg>
      <pc:sldChg chg="del">
        <pc:chgData name="Wei Li" userId="fae33518c2e5a771" providerId="LiveId" clId="{B0CA8019-B331-45CC-9449-57B1539EED40}" dt="2023-04-23T03:34:52.088" v="9" actId="47"/>
        <pc:sldMkLst>
          <pc:docMk/>
          <pc:sldMk cId="1152228888" sldId="5536"/>
        </pc:sldMkLst>
      </pc:sldChg>
      <pc:sldChg chg="del">
        <pc:chgData name="Wei Li" userId="fae33518c2e5a771" providerId="LiveId" clId="{B0CA8019-B331-45CC-9449-57B1539EED40}" dt="2023-04-23T03:32:31.449" v="3"/>
        <pc:sldMkLst>
          <pc:docMk/>
          <pc:sldMk cId="911538269" sldId="5537"/>
        </pc:sldMkLst>
      </pc:sldChg>
      <pc:sldChg chg="modSp modAnim">
        <pc:chgData name="Wei Li" userId="fae33518c2e5a771" providerId="LiveId" clId="{B0CA8019-B331-45CC-9449-57B1539EED40}" dt="2023-04-23T03:34:28.474" v="7"/>
        <pc:sldMkLst>
          <pc:docMk/>
          <pc:sldMk cId="2492386989" sldId="5541"/>
        </pc:sldMkLst>
        <pc:spChg chg="mod">
          <ac:chgData name="Wei Li" userId="fae33518c2e5a771" providerId="LiveId" clId="{B0CA8019-B331-45CC-9449-57B1539EED40}" dt="2023-04-23T03:34:28.474" v="7"/>
          <ac:spMkLst>
            <pc:docMk/>
            <pc:sldMk cId="2492386989" sldId="5541"/>
            <ac:spMk id="3" creationId="{D74C87F4-5885-722D-A60F-BA634FC73AEA}"/>
          </ac:spMkLst>
        </pc:spChg>
      </pc:sldChg>
      <pc:sldChg chg="modSp add mod">
        <pc:chgData name="Wei Li" userId="fae33518c2e5a771" providerId="LiveId" clId="{B0CA8019-B331-45CC-9449-57B1539EED40}" dt="2023-04-23T03:41:06.484" v="73" actId="20577"/>
        <pc:sldMkLst>
          <pc:docMk/>
          <pc:sldMk cId="820907903" sldId="5542"/>
        </pc:sldMkLst>
        <pc:spChg chg="mod">
          <ac:chgData name="Wei Li" userId="fae33518c2e5a771" providerId="LiveId" clId="{B0CA8019-B331-45CC-9449-57B1539EED40}" dt="2023-04-23T03:40:23.312" v="54" actId="20577"/>
          <ac:spMkLst>
            <pc:docMk/>
            <pc:sldMk cId="820907903" sldId="5542"/>
            <ac:spMk id="3" creationId="{0DFA149E-1499-1A1A-3595-9F887A230A39}"/>
          </ac:spMkLst>
        </pc:spChg>
        <pc:spChg chg="mod">
          <ac:chgData name="Wei Li" userId="fae33518c2e5a771" providerId="LiveId" clId="{B0CA8019-B331-45CC-9449-57B1539EED40}" dt="2023-04-23T03:41:06.484" v="73" actId="20577"/>
          <ac:spMkLst>
            <pc:docMk/>
            <pc:sldMk cId="820907903" sldId="5542"/>
            <ac:spMk id="1981" creationId="{00000000-0000-0000-0000-000000000000}"/>
          </ac:spMkLst>
        </pc:spChg>
      </pc:sldChg>
      <pc:sldChg chg="modSp add mod">
        <pc:chgData name="Wei Li" userId="fae33518c2e5a771" providerId="LiveId" clId="{B0CA8019-B331-45CC-9449-57B1539EED40}" dt="2023-04-23T03:46:37.529" v="117" actId="20577"/>
        <pc:sldMkLst>
          <pc:docMk/>
          <pc:sldMk cId="1225313843" sldId="5543"/>
        </pc:sldMkLst>
        <pc:spChg chg="mod">
          <ac:chgData name="Wei Li" userId="fae33518c2e5a771" providerId="LiveId" clId="{B0CA8019-B331-45CC-9449-57B1539EED40}" dt="2023-04-23T03:46:37.529" v="117" actId="20577"/>
          <ac:spMkLst>
            <pc:docMk/>
            <pc:sldMk cId="1225313843" sldId="5543"/>
            <ac:spMk id="2" creationId="{00000000-0000-0000-0000-000000000000}"/>
          </ac:spMkLst>
        </pc:spChg>
        <pc:spChg chg="mod">
          <ac:chgData name="Wei Li" userId="fae33518c2e5a771" providerId="LiveId" clId="{B0CA8019-B331-45CC-9449-57B1539EED40}" dt="2023-04-23T03:46:32.343" v="113" actId="20577"/>
          <ac:spMkLst>
            <pc:docMk/>
            <pc:sldMk cId="1225313843" sldId="5543"/>
            <ac:spMk id="14337" creationId="{00000000-0000-0000-0000-000000000000}"/>
          </ac:spMkLst>
        </pc:spChg>
      </pc:sldChg>
      <pc:sldChg chg="modSp add mod">
        <pc:chgData name="Wei Li" userId="fae33518c2e5a771" providerId="LiveId" clId="{B0CA8019-B331-45CC-9449-57B1539EED40}" dt="2023-04-23T03:47:39.911" v="128" actId="20577"/>
        <pc:sldMkLst>
          <pc:docMk/>
          <pc:sldMk cId="3952514820" sldId="5544"/>
        </pc:sldMkLst>
        <pc:spChg chg="mod">
          <ac:chgData name="Wei Li" userId="fae33518c2e5a771" providerId="LiveId" clId="{B0CA8019-B331-45CC-9449-57B1539EED40}" dt="2023-04-23T03:47:14.043" v="122" actId="20577"/>
          <ac:spMkLst>
            <pc:docMk/>
            <pc:sldMk cId="3952514820" sldId="5544"/>
            <ac:spMk id="2" creationId="{00000000-0000-0000-0000-000000000000}"/>
          </ac:spMkLst>
        </pc:spChg>
        <pc:spChg chg="mod">
          <ac:chgData name="Wei Li" userId="fae33518c2e5a771" providerId="LiveId" clId="{B0CA8019-B331-45CC-9449-57B1539EED40}" dt="2023-04-23T03:47:39.911" v="128" actId="20577"/>
          <ac:spMkLst>
            <pc:docMk/>
            <pc:sldMk cId="3952514820" sldId="5544"/>
            <ac:spMk id="14337" creationId="{00000000-0000-0000-0000-000000000000}"/>
          </ac:spMkLst>
        </pc:spChg>
      </pc:sldChg>
      <pc:sldChg chg="modSp add mod">
        <pc:chgData name="Wei Li" userId="fae33518c2e5a771" providerId="LiveId" clId="{B0CA8019-B331-45CC-9449-57B1539EED40}" dt="2023-04-23T03:49:41.705" v="146" actId="20577"/>
        <pc:sldMkLst>
          <pc:docMk/>
          <pc:sldMk cId="3380534825" sldId="5545"/>
        </pc:sldMkLst>
        <pc:spChg chg="mod">
          <ac:chgData name="Wei Li" userId="fae33518c2e5a771" providerId="LiveId" clId="{B0CA8019-B331-45CC-9449-57B1539EED40}" dt="2023-04-23T03:49:41.705" v="146" actId="20577"/>
          <ac:spMkLst>
            <pc:docMk/>
            <pc:sldMk cId="3380534825" sldId="5545"/>
            <ac:spMk id="2" creationId="{00000000-0000-0000-0000-000000000000}"/>
          </ac:spMkLst>
        </pc:spChg>
        <pc:spChg chg="mod">
          <ac:chgData name="Wei Li" userId="fae33518c2e5a771" providerId="LiveId" clId="{B0CA8019-B331-45CC-9449-57B1539EED40}" dt="2023-04-23T03:48:52.160" v="142" actId="20577"/>
          <ac:spMkLst>
            <pc:docMk/>
            <pc:sldMk cId="3380534825" sldId="5545"/>
            <ac:spMk id="14337" creationId="{00000000-0000-0000-0000-000000000000}"/>
          </ac:spMkLst>
        </pc:spChg>
      </pc:sldChg>
      <pc:sldChg chg="modSp add mod">
        <pc:chgData name="Wei Li" userId="fae33518c2e5a771" providerId="LiveId" clId="{B0CA8019-B331-45CC-9449-57B1539EED40}" dt="2023-04-23T03:51:07.898" v="169" actId="20577"/>
        <pc:sldMkLst>
          <pc:docMk/>
          <pc:sldMk cId="2203981762" sldId="5546"/>
        </pc:sldMkLst>
        <pc:spChg chg="mod">
          <ac:chgData name="Wei Li" userId="fae33518c2e5a771" providerId="LiveId" clId="{B0CA8019-B331-45CC-9449-57B1539EED40}" dt="2023-04-23T03:50:09.033" v="153" actId="20577"/>
          <ac:spMkLst>
            <pc:docMk/>
            <pc:sldMk cId="2203981762" sldId="5546"/>
            <ac:spMk id="2" creationId="{00000000-0000-0000-0000-000000000000}"/>
          </ac:spMkLst>
        </pc:spChg>
        <pc:spChg chg="mod">
          <ac:chgData name="Wei Li" userId="fae33518c2e5a771" providerId="LiveId" clId="{B0CA8019-B331-45CC-9449-57B1539EED40}" dt="2023-04-23T03:51:07.898" v="169" actId="20577"/>
          <ac:spMkLst>
            <pc:docMk/>
            <pc:sldMk cId="2203981762" sldId="5546"/>
            <ac:spMk id="14337" creationId="{00000000-0000-0000-0000-000000000000}"/>
          </ac:spMkLst>
        </pc:spChg>
      </pc:sldChg>
      <pc:sldChg chg="modSp add mod">
        <pc:chgData name="Wei Li" userId="fae33518c2e5a771" providerId="LiveId" clId="{B0CA8019-B331-45CC-9449-57B1539EED40}" dt="2023-04-23T03:51:24.318" v="173" actId="20577"/>
        <pc:sldMkLst>
          <pc:docMk/>
          <pc:sldMk cId="3773230219" sldId="5547"/>
        </pc:sldMkLst>
        <pc:spChg chg="mod">
          <ac:chgData name="Wei Li" userId="fae33518c2e5a771" providerId="LiveId" clId="{B0CA8019-B331-45CC-9449-57B1539EED40}" dt="2023-04-23T03:50:23.672" v="159" actId="20577"/>
          <ac:spMkLst>
            <pc:docMk/>
            <pc:sldMk cId="3773230219" sldId="5547"/>
            <ac:spMk id="2" creationId="{00000000-0000-0000-0000-000000000000}"/>
          </ac:spMkLst>
        </pc:spChg>
        <pc:spChg chg="mod">
          <ac:chgData name="Wei Li" userId="fae33518c2e5a771" providerId="LiveId" clId="{B0CA8019-B331-45CC-9449-57B1539EED40}" dt="2023-04-23T03:51:24.318" v="173" actId="20577"/>
          <ac:spMkLst>
            <pc:docMk/>
            <pc:sldMk cId="3773230219" sldId="5547"/>
            <ac:spMk id="14337" creationId="{00000000-0000-0000-0000-000000000000}"/>
          </ac:spMkLst>
        </pc:spChg>
      </pc:sldChg>
      <pc:sldChg chg="modSp add del mod setBg">
        <pc:chgData name="Wei Li" userId="fae33518c2e5a771" providerId="LiveId" clId="{B0CA8019-B331-45CC-9449-57B1539EED40}" dt="2023-04-23T04:13:21.761" v="193" actId="47"/>
        <pc:sldMkLst>
          <pc:docMk/>
          <pc:sldMk cId="242440773" sldId="5556"/>
        </pc:sldMkLst>
        <pc:spChg chg="mod">
          <ac:chgData name="Wei Li" userId="fae33518c2e5a771" providerId="LiveId" clId="{B0CA8019-B331-45CC-9449-57B1539EED40}" dt="2023-04-23T04:13:16.608" v="192"/>
          <ac:spMkLst>
            <pc:docMk/>
            <pc:sldMk cId="242440773" sldId="5556"/>
            <ac:spMk id="154" creationId="{00000000-0000-0000-0000-000000000000}"/>
          </ac:spMkLst>
        </pc:spChg>
      </pc:sldChg>
      <pc:sldChg chg="delSp modSp mod">
        <pc:chgData name="Wei Li" userId="fae33518c2e5a771" providerId="LiveId" clId="{B0CA8019-B331-45CC-9449-57B1539EED40}" dt="2023-04-23T04:15:50.642" v="218" actId="478"/>
        <pc:sldMkLst>
          <pc:docMk/>
          <pc:sldMk cId="2012406442" sldId="5556"/>
        </pc:sldMkLst>
        <pc:spChg chg="mod">
          <ac:chgData name="Wei Li" userId="fae33518c2e5a771" providerId="LiveId" clId="{B0CA8019-B331-45CC-9449-57B1539EED40}" dt="2023-04-23T04:13:30.210" v="194"/>
          <ac:spMkLst>
            <pc:docMk/>
            <pc:sldMk cId="2012406442" sldId="5556"/>
            <ac:spMk id="154" creationId="{00000000-0000-0000-0000-000000000000}"/>
          </ac:spMkLst>
        </pc:spChg>
        <pc:spChg chg="del mod">
          <ac:chgData name="Wei Li" userId="fae33518c2e5a771" providerId="LiveId" clId="{B0CA8019-B331-45CC-9449-57B1539EED40}" dt="2023-04-23T04:15:50.642" v="218" actId="478"/>
          <ac:spMkLst>
            <pc:docMk/>
            <pc:sldMk cId="2012406442" sldId="5556"/>
            <ac:spMk id="156" creationId="{00000000-0000-0000-0000-000000000000}"/>
          </ac:spMkLst>
        </pc:spChg>
      </pc:sldChg>
      <pc:sldChg chg="delSp modSp mod">
        <pc:chgData name="Wei Li" userId="fae33518c2e5a771" providerId="LiveId" clId="{B0CA8019-B331-45CC-9449-57B1539EED40}" dt="2023-04-23T04:15:56.890" v="219" actId="478"/>
        <pc:sldMkLst>
          <pc:docMk/>
          <pc:sldMk cId="2252121098" sldId="5557"/>
        </pc:sldMkLst>
        <pc:spChg chg="mod">
          <ac:chgData name="Wei Li" userId="fae33518c2e5a771" providerId="LiveId" clId="{B0CA8019-B331-45CC-9449-57B1539EED40}" dt="2023-04-23T04:15:03.829" v="211" actId="20577"/>
          <ac:spMkLst>
            <pc:docMk/>
            <pc:sldMk cId="2252121098" sldId="5557"/>
            <ac:spMk id="154" creationId="{00000000-0000-0000-0000-000000000000}"/>
          </ac:spMkLst>
        </pc:spChg>
        <pc:spChg chg="del">
          <ac:chgData name="Wei Li" userId="fae33518c2e5a771" providerId="LiveId" clId="{B0CA8019-B331-45CC-9449-57B1539EED40}" dt="2023-04-23T04:15:56.890" v="219" actId="478"/>
          <ac:spMkLst>
            <pc:docMk/>
            <pc:sldMk cId="2252121098" sldId="5557"/>
            <ac:spMk id="156" creationId="{00000000-0000-0000-0000-000000000000}"/>
          </ac:spMkLst>
        </pc:spChg>
      </pc:sldChg>
      <pc:sldChg chg="delSp modSp mod">
        <pc:chgData name="Wei Li" userId="fae33518c2e5a771" providerId="LiveId" clId="{B0CA8019-B331-45CC-9449-57B1539EED40}" dt="2023-04-23T04:16:02.146" v="220" actId="478"/>
        <pc:sldMkLst>
          <pc:docMk/>
          <pc:sldMk cId="1905910877" sldId="5558"/>
        </pc:sldMkLst>
        <pc:spChg chg="mod">
          <ac:chgData name="Wei Li" userId="fae33518c2e5a771" providerId="LiveId" clId="{B0CA8019-B331-45CC-9449-57B1539EED40}" dt="2023-04-23T04:15:34.001" v="214"/>
          <ac:spMkLst>
            <pc:docMk/>
            <pc:sldMk cId="1905910877" sldId="5558"/>
            <ac:spMk id="154" creationId="{00000000-0000-0000-0000-000000000000}"/>
          </ac:spMkLst>
        </pc:spChg>
        <pc:spChg chg="del">
          <ac:chgData name="Wei Li" userId="fae33518c2e5a771" providerId="LiveId" clId="{B0CA8019-B331-45CC-9449-57B1539EED40}" dt="2023-04-23T04:16:02.146" v="220" actId="478"/>
          <ac:spMkLst>
            <pc:docMk/>
            <pc:sldMk cId="1905910877" sldId="5558"/>
            <ac:spMk id="156" creationId="{00000000-0000-0000-0000-000000000000}"/>
          </ac:spMkLst>
        </pc:spChg>
      </pc:sldChg>
      <pc:sldMasterChg chg="del delSldLayout">
        <pc:chgData name="Wei Li" userId="fae33518c2e5a771" providerId="LiveId" clId="{B0CA8019-B331-45CC-9449-57B1539EED40}" dt="2023-04-23T03:32:35.236" v="4" actId="47"/>
        <pc:sldMasterMkLst>
          <pc:docMk/>
          <pc:sldMasterMk cId="97227611" sldId="2147488041"/>
        </pc:sldMasterMkLst>
        <pc:sldLayoutChg chg="del">
          <pc:chgData name="Wei Li" userId="fae33518c2e5a771" providerId="LiveId" clId="{B0CA8019-B331-45CC-9449-57B1539EED40}" dt="2023-04-23T03:32:35.236" v="4" actId="47"/>
          <pc:sldLayoutMkLst>
            <pc:docMk/>
            <pc:sldMasterMk cId="97227611" sldId="2147488041"/>
            <pc:sldLayoutMk cId="527142812" sldId="2147488042"/>
          </pc:sldLayoutMkLst>
        </pc:sldLayoutChg>
        <pc:sldLayoutChg chg="del">
          <pc:chgData name="Wei Li" userId="fae33518c2e5a771" providerId="LiveId" clId="{B0CA8019-B331-45CC-9449-57B1539EED40}" dt="2023-04-23T03:32:35.236" v="4" actId="47"/>
          <pc:sldLayoutMkLst>
            <pc:docMk/>
            <pc:sldMasterMk cId="97227611" sldId="2147488041"/>
            <pc:sldLayoutMk cId="1920203651" sldId="2147488043"/>
          </pc:sldLayoutMkLst>
        </pc:sldLayoutChg>
        <pc:sldLayoutChg chg="del">
          <pc:chgData name="Wei Li" userId="fae33518c2e5a771" providerId="LiveId" clId="{B0CA8019-B331-45CC-9449-57B1539EED40}" dt="2023-04-23T03:32:35.236" v="4" actId="47"/>
          <pc:sldLayoutMkLst>
            <pc:docMk/>
            <pc:sldMasterMk cId="97227611" sldId="2147488041"/>
            <pc:sldLayoutMk cId="2735984569" sldId="2147488044"/>
          </pc:sldLayoutMkLst>
        </pc:sldLayoutChg>
        <pc:sldLayoutChg chg="del">
          <pc:chgData name="Wei Li" userId="fae33518c2e5a771" providerId="LiveId" clId="{B0CA8019-B331-45CC-9449-57B1539EED40}" dt="2023-04-23T03:32:35.236" v="4" actId="47"/>
          <pc:sldLayoutMkLst>
            <pc:docMk/>
            <pc:sldMasterMk cId="97227611" sldId="2147488041"/>
            <pc:sldLayoutMk cId="3198936221" sldId="2147488045"/>
          </pc:sldLayoutMkLst>
        </pc:sldLayoutChg>
        <pc:sldLayoutChg chg="del">
          <pc:chgData name="Wei Li" userId="fae33518c2e5a771" providerId="LiveId" clId="{B0CA8019-B331-45CC-9449-57B1539EED40}" dt="2023-04-23T03:32:35.236" v="4" actId="47"/>
          <pc:sldLayoutMkLst>
            <pc:docMk/>
            <pc:sldMasterMk cId="97227611" sldId="2147488041"/>
            <pc:sldLayoutMk cId="1749721745" sldId="2147488046"/>
          </pc:sldLayoutMkLst>
        </pc:sldLayoutChg>
        <pc:sldLayoutChg chg="del">
          <pc:chgData name="Wei Li" userId="fae33518c2e5a771" providerId="LiveId" clId="{B0CA8019-B331-45CC-9449-57B1539EED40}" dt="2023-04-23T03:32:35.236" v="4" actId="47"/>
          <pc:sldLayoutMkLst>
            <pc:docMk/>
            <pc:sldMasterMk cId="97227611" sldId="2147488041"/>
            <pc:sldLayoutMk cId="2982307810" sldId="2147488047"/>
          </pc:sldLayoutMkLst>
        </pc:sldLayoutChg>
        <pc:sldLayoutChg chg="del">
          <pc:chgData name="Wei Li" userId="fae33518c2e5a771" providerId="LiveId" clId="{B0CA8019-B331-45CC-9449-57B1539EED40}" dt="2023-04-23T03:32:35.236" v="4" actId="47"/>
          <pc:sldLayoutMkLst>
            <pc:docMk/>
            <pc:sldMasterMk cId="97227611" sldId="2147488041"/>
            <pc:sldLayoutMk cId="3502070044" sldId="2147488048"/>
          </pc:sldLayoutMkLst>
        </pc:sldLayoutChg>
        <pc:sldLayoutChg chg="del">
          <pc:chgData name="Wei Li" userId="fae33518c2e5a771" providerId="LiveId" clId="{B0CA8019-B331-45CC-9449-57B1539EED40}" dt="2023-04-23T03:32:35.236" v="4" actId="47"/>
          <pc:sldLayoutMkLst>
            <pc:docMk/>
            <pc:sldMasterMk cId="97227611" sldId="2147488041"/>
            <pc:sldLayoutMk cId="4282007654" sldId="2147488049"/>
          </pc:sldLayoutMkLst>
        </pc:sldLayoutChg>
        <pc:sldLayoutChg chg="del">
          <pc:chgData name="Wei Li" userId="fae33518c2e5a771" providerId="LiveId" clId="{B0CA8019-B331-45CC-9449-57B1539EED40}" dt="2023-04-23T03:32:35.236" v="4" actId="47"/>
          <pc:sldLayoutMkLst>
            <pc:docMk/>
            <pc:sldMasterMk cId="97227611" sldId="2147488041"/>
            <pc:sldLayoutMk cId="1360079809" sldId="2147488050"/>
          </pc:sldLayoutMkLst>
        </pc:sldLayoutChg>
        <pc:sldLayoutChg chg="del">
          <pc:chgData name="Wei Li" userId="fae33518c2e5a771" providerId="LiveId" clId="{B0CA8019-B331-45CC-9449-57B1539EED40}" dt="2023-04-23T03:32:35.236" v="4" actId="47"/>
          <pc:sldLayoutMkLst>
            <pc:docMk/>
            <pc:sldMasterMk cId="97227611" sldId="2147488041"/>
            <pc:sldLayoutMk cId="1359898857" sldId="2147488051"/>
          </pc:sldLayoutMkLst>
        </pc:sldLayoutChg>
        <pc:sldLayoutChg chg="del">
          <pc:chgData name="Wei Li" userId="fae33518c2e5a771" providerId="LiveId" clId="{B0CA8019-B331-45CC-9449-57B1539EED40}" dt="2023-04-23T03:32:35.236" v="4" actId="47"/>
          <pc:sldLayoutMkLst>
            <pc:docMk/>
            <pc:sldMasterMk cId="97227611" sldId="2147488041"/>
            <pc:sldLayoutMk cId="2422480446" sldId="2147488052"/>
          </pc:sldLayoutMkLst>
        </pc:sldLayoutChg>
      </pc:sldMasterChg>
      <pc:sldMasterChg chg="del delSldLayout">
        <pc:chgData name="Wei Li" userId="fae33518c2e5a771" providerId="LiveId" clId="{B0CA8019-B331-45CC-9449-57B1539EED40}" dt="2023-04-23T03:29:37.838" v="1" actId="47"/>
        <pc:sldMasterMkLst>
          <pc:docMk/>
          <pc:sldMasterMk cId="4279204299" sldId="2147488053"/>
        </pc:sldMasterMkLst>
        <pc:sldLayoutChg chg="del">
          <pc:chgData name="Wei Li" userId="fae33518c2e5a771" providerId="LiveId" clId="{B0CA8019-B331-45CC-9449-57B1539EED40}" dt="2023-04-23T03:29:37.838" v="1" actId="47"/>
          <pc:sldLayoutMkLst>
            <pc:docMk/>
            <pc:sldMasterMk cId="4279204299" sldId="2147488053"/>
            <pc:sldLayoutMk cId="3262002642" sldId="2147488054"/>
          </pc:sldLayoutMkLst>
        </pc:sldLayoutChg>
        <pc:sldLayoutChg chg="del">
          <pc:chgData name="Wei Li" userId="fae33518c2e5a771" providerId="LiveId" clId="{B0CA8019-B331-45CC-9449-57B1539EED40}" dt="2023-04-23T03:29:37.838" v="1" actId="47"/>
          <pc:sldLayoutMkLst>
            <pc:docMk/>
            <pc:sldMasterMk cId="4279204299" sldId="2147488053"/>
            <pc:sldLayoutMk cId="891295208" sldId="2147488055"/>
          </pc:sldLayoutMkLst>
        </pc:sldLayoutChg>
        <pc:sldLayoutChg chg="del">
          <pc:chgData name="Wei Li" userId="fae33518c2e5a771" providerId="LiveId" clId="{B0CA8019-B331-45CC-9449-57B1539EED40}" dt="2023-04-23T03:29:37.838" v="1" actId="47"/>
          <pc:sldLayoutMkLst>
            <pc:docMk/>
            <pc:sldMasterMk cId="4279204299" sldId="2147488053"/>
            <pc:sldLayoutMk cId="2524332007" sldId="2147488056"/>
          </pc:sldLayoutMkLst>
        </pc:sldLayoutChg>
        <pc:sldLayoutChg chg="del">
          <pc:chgData name="Wei Li" userId="fae33518c2e5a771" providerId="LiveId" clId="{B0CA8019-B331-45CC-9449-57B1539EED40}" dt="2023-04-23T03:29:37.838" v="1" actId="47"/>
          <pc:sldLayoutMkLst>
            <pc:docMk/>
            <pc:sldMasterMk cId="4279204299" sldId="2147488053"/>
            <pc:sldLayoutMk cId="2491682881" sldId="2147488057"/>
          </pc:sldLayoutMkLst>
        </pc:sldLayoutChg>
        <pc:sldLayoutChg chg="del">
          <pc:chgData name="Wei Li" userId="fae33518c2e5a771" providerId="LiveId" clId="{B0CA8019-B331-45CC-9449-57B1539EED40}" dt="2023-04-23T03:29:37.838" v="1" actId="47"/>
          <pc:sldLayoutMkLst>
            <pc:docMk/>
            <pc:sldMasterMk cId="4279204299" sldId="2147488053"/>
            <pc:sldLayoutMk cId="2783600763" sldId="2147488058"/>
          </pc:sldLayoutMkLst>
        </pc:sldLayoutChg>
        <pc:sldLayoutChg chg="del">
          <pc:chgData name="Wei Li" userId="fae33518c2e5a771" providerId="LiveId" clId="{B0CA8019-B331-45CC-9449-57B1539EED40}" dt="2023-04-23T03:29:37.838" v="1" actId="47"/>
          <pc:sldLayoutMkLst>
            <pc:docMk/>
            <pc:sldMasterMk cId="4279204299" sldId="2147488053"/>
            <pc:sldLayoutMk cId="389740372" sldId="2147488059"/>
          </pc:sldLayoutMkLst>
        </pc:sldLayoutChg>
        <pc:sldLayoutChg chg="del">
          <pc:chgData name="Wei Li" userId="fae33518c2e5a771" providerId="LiveId" clId="{B0CA8019-B331-45CC-9449-57B1539EED40}" dt="2023-04-23T03:29:37.838" v="1" actId="47"/>
          <pc:sldLayoutMkLst>
            <pc:docMk/>
            <pc:sldMasterMk cId="4279204299" sldId="2147488053"/>
            <pc:sldLayoutMk cId="397740016" sldId="2147488060"/>
          </pc:sldLayoutMkLst>
        </pc:sldLayoutChg>
        <pc:sldLayoutChg chg="del">
          <pc:chgData name="Wei Li" userId="fae33518c2e5a771" providerId="LiveId" clId="{B0CA8019-B331-45CC-9449-57B1539EED40}" dt="2023-04-23T03:29:37.838" v="1" actId="47"/>
          <pc:sldLayoutMkLst>
            <pc:docMk/>
            <pc:sldMasterMk cId="4279204299" sldId="2147488053"/>
            <pc:sldLayoutMk cId="3709307140" sldId="2147488061"/>
          </pc:sldLayoutMkLst>
        </pc:sldLayoutChg>
        <pc:sldLayoutChg chg="del">
          <pc:chgData name="Wei Li" userId="fae33518c2e5a771" providerId="LiveId" clId="{B0CA8019-B331-45CC-9449-57B1539EED40}" dt="2023-04-23T03:29:37.838" v="1" actId="47"/>
          <pc:sldLayoutMkLst>
            <pc:docMk/>
            <pc:sldMasterMk cId="4279204299" sldId="2147488053"/>
            <pc:sldLayoutMk cId="2713884654" sldId="2147488062"/>
          </pc:sldLayoutMkLst>
        </pc:sldLayoutChg>
        <pc:sldLayoutChg chg="del">
          <pc:chgData name="Wei Li" userId="fae33518c2e5a771" providerId="LiveId" clId="{B0CA8019-B331-45CC-9449-57B1539EED40}" dt="2023-04-23T03:29:37.838" v="1" actId="47"/>
          <pc:sldLayoutMkLst>
            <pc:docMk/>
            <pc:sldMasterMk cId="4279204299" sldId="2147488053"/>
            <pc:sldLayoutMk cId="49727565" sldId="2147488063"/>
          </pc:sldLayoutMkLst>
        </pc:sldLayoutChg>
        <pc:sldLayoutChg chg="del">
          <pc:chgData name="Wei Li" userId="fae33518c2e5a771" providerId="LiveId" clId="{B0CA8019-B331-45CC-9449-57B1539EED40}" dt="2023-04-23T03:29:37.838" v="1" actId="47"/>
          <pc:sldLayoutMkLst>
            <pc:docMk/>
            <pc:sldMasterMk cId="4279204299" sldId="2147488053"/>
            <pc:sldLayoutMk cId="499119367" sldId="2147488064"/>
          </pc:sldLayoutMkLst>
        </pc:sldLayoutChg>
        <pc:sldLayoutChg chg="del">
          <pc:chgData name="Wei Li" userId="fae33518c2e5a771" providerId="LiveId" clId="{B0CA8019-B331-45CC-9449-57B1539EED40}" dt="2023-04-23T03:29:37.838" v="1" actId="47"/>
          <pc:sldLayoutMkLst>
            <pc:docMk/>
            <pc:sldMasterMk cId="4279204299" sldId="2147488053"/>
            <pc:sldLayoutMk cId="2642442971" sldId="2147488065"/>
          </pc:sldLayoutMkLst>
        </pc:sldLayoutChg>
        <pc:sldLayoutChg chg="del">
          <pc:chgData name="Wei Li" userId="fae33518c2e5a771" providerId="LiveId" clId="{B0CA8019-B331-45CC-9449-57B1539EED40}" dt="2023-04-23T03:29:37.838" v="1" actId="47"/>
          <pc:sldLayoutMkLst>
            <pc:docMk/>
            <pc:sldMasterMk cId="4279204299" sldId="2147488053"/>
            <pc:sldLayoutMk cId="10181228" sldId="2147488066"/>
          </pc:sldLayoutMkLst>
        </pc:sldLayoutChg>
        <pc:sldLayoutChg chg="del">
          <pc:chgData name="Wei Li" userId="fae33518c2e5a771" providerId="LiveId" clId="{B0CA8019-B331-45CC-9449-57B1539EED40}" dt="2023-04-23T03:29:37.838" v="1" actId="47"/>
          <pc:sldLayoutMkLst>
            <pc:docMk/>
            <pc:sldMasterMk cId="4279204299" sldId="2147488053"/>
            <pc:sldLayoutMk cId="2712423790" sldId="2147488067"/>
          </pc:sldLayoutMkLst>
        </pc:sldLayoutChg>
        <pc:sldLayoutChg chg="del">
          <pc:chgData name="Wei Li" userId="fae33518c2e5a771" providerId="LiveId" clId="{B0CA8019-B331-45CC-9449-57B1539EED40}" dt="2023-04-23T03:29:37.838" v="1" actId="47"/>
          <pc:sldLayoutMkLst>
            <pc:docMk/>
            <pc:sldMasterMk cId="4279204299" sldId="2147488053"/>
            <pc:sldLayoutMk cId="2498435652" sldId="2147488068"/>
          </pc:sldLayoutMkLst>
        </pc:sldLayoutChg>
        <pc:sldLayoutChg chg="del">
          <pc:chgData name="Wei Li" userId="fae33518c2e5a771" providerId="LiveId" clId="{B0CA8019-B331-45CC-9449-57B1539EED40}" dt="2023-04-23T03:29:37.838" v="1" actId="47"/>
          <pc:sldLayoutMkLst>
            <pc:docMk/>
            <pc:sldMasterMk cId="4279204299" sldId="2147488053"/>
            <pc:sldLayoutMk cId="3562673215" sldId="2147488069"/>
          </pc:sldLayoutMkLst>
        </pc:sldLayoutChg>
        <pc:sldLayoutChg chg="del">
          <pc:chgData name="Wei Li" userId="fae33518c2e5a771" providerId="LiveId" clId="{B0CA8019-B331-45CC-9449-57B1539EED40}" dt="2023-04-23T03:29:37.838" v="1" actId="47"/>
          <pc:sldLayoutMkLst>
            <pc:docMk/>
            <pc:sldMasterMk cId="4279204299" sldId="2147488053"/>
            <pc:sldLayoutMk cId="749531297" sldId="2147488070"/>
          </pc:sldLayoutMkLst>
        </pc:sldLayoutChg>
      </pc:sldMasterChg>
      <pc:sldMasterChg chg="del delSldLayout">
        <pc:chgData name="Wei Li" userId="fae33518c2e5a771" providerId="LiveId" clId="{B0CA8019-B331-45CC-9449-57B1539EED40}" dt="2023-04-23T03:34:39.626" v="8" actId="47"/>
        <pc:sldMasterMkLst>
          <pc:docMk/>
          <pc:sldMasterMk cId="3574957319" sldId="2147488082"/>
        </pc:sldMasterMkLst>
        <pc:sldLayoutChg chg="del">
          <pc:chgData name="Wei Li" userId="fae33518c2e5a771" providerId="LiveId" clId="{B0CA8019-B331-45CC-9449-57B1539EED40}" dt="2023-04-23T03:34:39.626" v="8" actId="47"/>
          <pc:sldLayoutMkLst>
            <pc:docMk/>
            <pc:sldMasterMk cId="3574957319" sldId="2147488082"/>
            <pc:sldLayoutMk cId="2567435789" sldId="2147488083"/>
          </pc:sldLayoutMkLst>
        </pc:sldLayoutChg>
        <pc:sldLayoutChg chg="del">
          <pc:chgData name="Wei Li" userId="fae33518c2e5a771" providerId="LiveId" clId="{B0CA8019-B331-45CC-9449-57B1539EED40}" dt="2023-04-23T03:34:39.626" v="8" actId="47"/>
          <pc:sldLayoutMkLst>
            <pc:docMk/>
            <pc:sldMasterMk cId="3574957319" sldId="2147488082"/>
            <pc:sldLayoutMk cId="1145547087" sldId="2147488084"/>
          </pc:sldLayoutMkLst>
        </pc:sldLayoutChg>
        <pc:sldLayoutChg chg="del">
          <pc:chgData name="Wei Li" userId="fae33518c2e5a771" providerId="LiveId" clId="{B0CA8019-B331-45CC-9449-57B1539EED40}" dt="2023-04-23T03:34:39.626" v="8" actId="47"/>
          <pc:sldLayoutMkLst>
            <pc:docMk/>
            <pc:sldMasterMk cId="3574957319" sldId="2147488082"/>
            <pc:sldLayoutMk cId="1322896423" sldId="2147488085"/>
          </pc:sldLayoutMkLst>
        </pc:sldLayoutChg>
        <pc:sldLayoutChg chg="del">
          <pc:chgData name="Wei Li" userId="fae33518c2e5a771" providerId="LiveId" clId="{B0CA8019-B331-45CC-9449-57B1539EED40}" dt="2023-04-23T03:34:39.626" v="8" actId="47"/>
          <pc:sldLayoutMkLst>
            <pc:docMk/>
            <pc:sldMasterMk cId="3574957319" sldId="2147488082"/>
            <pc:sldLayoutMk cId="3636927467" sldId="2147488086"/>
          </pc:sldLayoutMkLst>
        </pc:sldLayoutChg>
        <pc:sldLayoutChg chg="del">
          <pc:chgData name="Wei Li" userId="fae33518c2e5a771" providerId="LiveId" clId="{B0CA8019-B331-45CC-9449-57B1539EED40}" dt="2023-04-23T03:34:39.626" v="8" actId="47"/>
          <pc:sldLayoutMkLst>
            <pc:docMk/>
            <pc:sldMasterMk cId="3574957319" sldId="2147488082"/>
            <pc:sldLayoutMk cId="2694304580" sldId="2147488087"/>
          </pc:sldLayoutMkLst>
        </pc:sldLayoutChg>
        <pc:sldLayoutChg chg="del">
          <pc:chgData name="Wei Li" userId="fae33518c2e5a771" providerId="LiveId" clId="{B0CA8019-B331-45CC-9449-57B1539EED40}" dt="2023-04-23T03:34:39.626" v="8" actId="47"/>
          <pc:sldLayoutMkLst>
            <pc:docMk/>
            <pc:sldMasterMk cId="3574957319" sldId="2147488082"/>
            <pc:sldLayoutMk cId="3045209909" sldId="2147488088"/>
          </pc:sldLayoutMkLst>
        </pc:sldLayoutChg>
        <pc:sldLayoutChg chg="del">
          <pc:chgData name="Wei Li" userId="fae33518c2e5a771" providerId="LiveId" clId="{B0CA8019-B331-45CC-9449-57B1539EED40}" dt="2023-04-23T03:34:39.626" v="8" actId="47"/>
          <pc:sldLayoutMkLst>
            <pc:docMk/>
            <pc:sldMasterMk cId="3574957319" sldId="2147488082"/>
            <pc:sldLayoutMk cId="3868021829" sldId="2147488089"/>
          </pc:sldLayoutMkLst>
        </pc:sldLayoutChg>
        <pc:sldLayoutChg chg="del">
          <pc:chgData name="Wei Li" userId="fae33518c2e5a771" providerId="LiveId" clId="{B0CA8019-B331-45CC-9449-57B1539EED40}" dt="2023-04-23T03:34:39.626" v="8" actId="47"/>
          <pc:sldLayoutMkLst>
            <pc:docMk/>
            <pc:sldMasterMk cId="3574957319" sldId="2147488082"/>
            <pc:sldLayoutMk cId="3674415917" sldId="2147488090"/>
          </pc:sldLayoutMkLst>
        </pc:sldLayoutChg>
        <pc:sldLayoutChg chg="del">
          <pc:chgData name="Wei Li" userId="fae33518c2e5a771" providerId="LiveId" clId="{B0CA8019-B331-45CC-9449-57B1539EED40}" dt="2023-04-23T03:34:39.626" v="8" actId="47"/>
          <pc:sldLayoutMkLst>
            <pc:docMk/>
            <pc:sldMasterMk cId="3574957319" sldId="2147488082"/>
            <pc:sldLayoutMk cId="1959506513" sldId="2147488091"/>
          </pc:sldLayoutMkLst>
        </pc:sldLayoutChg>
        <pc:sldLayoutChg chg="del">
          <pc:chgData name="Wei Li" userId="fae33518c2e5a771" providerId="LiveId" clId="{B0CA8019-B331-45CC-9449-57B1539EED40}" dt="2023-04-23T03:34:39.626" v="8" actId="47"/>
          <pc:sldLayoutMkLst>
            <pc:docMk/>
            <pc:sldMasterMk cId="3574957319" sldId="2147488082"/>
            <pc:sldLayoutMk cId="3127986272" sldId="2147488092"/>
          </pc:sldLayoutMkLst>
        </pc:sldLayoutChg>
        <pc:sldLayoutChg chg="del">
          <pc:chgData name="Wei Li" userId="fae33518c2e5a771" providerId="LiveId" clId="{B0CA8019-B331-45CC-9449-57B1539EED40}" dt="2023-04-23T03:34:39.626" v="8" actId="47"/>
          <pc:sldLayoutMkLst>
            <pc:docMk/>
            <pc:sldMasterMk cId="3574957319" sldId="2147488082"/>
            <pc:sldLayoutMk cId="858797908" sldId="2147488093"/>
          </pc:sldLayoutMkLst>
        </pc:sldLayoutChg>
      </pc:sldMasterChg>
      <pc:sldMasterChg chg="del delSldLayout">
        <pc:chgData name="Wei Li" userId="fae33518c2e5a771" providerId="LiveId" clId="{B0CA8019-B331-45CC-9449-57B1539EED40}" dt="2023-04-23T03:34:39.626" v="8" actId="47"/>
        <pc:sldMasterMkLst>
          <pc:docMk/>
          <pc:sldMasterMk cId="3179829929" sldId="2147488094"/>
        </pc:sldMasterMkLst>
        <pc:sldLayoutChg chg="del">
          <pc:chgData name="Wei Li" userId="fae33518c2e5a771" providerId="LiveId" clId="{B0CA8019-B331-45CC-9449-57B1539EED40}" dt="2023-04-23T03:34:39.626" v="8" actId="47"/>
          <pc:sldLayoutMkLst>
            <pc:docMk/>
            <pc:sldMasterMk cId="3179829929" sldId="2147488094"/>
            <pc:sldLayoutMk cId="2165362506" sldId="2147488095"/>
          </pc:sldLayoutMkLst>
        </pc:sldLayoutChg>
        <pc:sldLayoutChg chg="del">
          <pc:chgData name="Wei Li" userId="fae33518c2e5a771" providerId="LiveId" clId="{B0CA8019-B331-45CC-9449-57B1539EED40}" dt="2023-04-23T03:34:39.626" v="8" actId="47"/>
          <pc:sldLayoutMkLst>
            <pc:docMk/>
            <pc:sldMasterMk cId="3179829929" sldId="2147488094"/>
            <pc:sldLayoutMk cId="2894839408" sldId="2147488096"/>
          </pc:sldLayoutMkLst>
        </pc:sldLayoutChg>
        <pc:sldLayoutChg chg="del">
          <pc:chgData name="Wei Li" userId="fae33518c2e5a771" providerId="LiveId" clId="{B0CA8019-B331-45CC-9449-57B1539EED40}" dt="2023-04-23T03:34:39.626" v="8" actId="47"/>
          <pc:sldLayoutMkLst>
            <pc:docMk/>
            <pc:sldMasterMk cId="3179829929" sldId="2147488094"/>
            <pc:sldLayoutMk cId="3370276730" sldId="2147488097"/>
          </pc:sldLayoutMkLst>
        </pc:sldLayoutChg>
        <pc:sldLayoutChg chg="del">
          <pc:chgData name="Wei Li" userId="fae33518c2e5a771" providerId="LiveId" clId="{B0CA8019-B331-45CC-9449-57B1539EED40}" dt="2023-04-23T03:34:39.626" v="8" actId="47"/>
          <pc:sldLayoutMkLst>
            <pc:docMk/>
            <pc:sldMasterMk cId="3179829929" sldId="2147488094"/>
            <pc:sldLayoutMk cId="409966397" sldId="2147488098"/>
          </pc:sldLayoutMkLst>
        </pc:sldLayoutChg>
        <pc:sldLayoutChg chg="del">
          <pc:chgData name="Wei Li" userId="fae33518c2e5a771" providerId="LiveId" clId="{B0CA8019-B331-45CC-9449-57B1539EED40}" dt="2023-04-23T03:34:39.626" v="8" actId="47"/>
          <pc:sldLayoutMkLst>
            <pc:docMk/>
            <pc:sldMasterMk cId="3179829929" sldId="2147488094"/>
            <pc:sldLayoutMk cId="1382329454" sldId="2147488099"/>
          </pc:sldLayoutMkLst>
        </pc:sldLayoutChg>
        <pc:sldLayoutChg chg="del">
          <pc:chgData name="Wei Li" userId="fae33518c2e5a771" providerId="LiveId" clId="{B0CA8019-B331-45CC-9449-57B1539EED40}" dt="2023-04-23T03:34:39.626" v="8" actId="47"/>
          <pc:sldLayoutMkLst>
            <pc:docMk/>
            <pc:sldMasterMk cId="3179829929" sldId="2147488094"/>
            <pc:sldLayoutMk cId="1897869554" sldId="2147488100"/>
          </pc:sldLayoutMkLst>
        </pc:sldLayoutChg>
        <pc:sldLayoutChg chg="del">
          <pc:chgData name="Wei Li" userId="fae33518c2e5a771" providerId="LiveId" clId="{B0CA8019-B331-45CC-9449-57B1539EED40}" dt="2023-04-23T03:34:39.626" v="8" actId="47"/>
          <pc:sldLayoutMkLst>
            <pc:docMk/>
            <pc:sldMasterMk cId="3179829929" sldId="2147488094"/>
            <pc:sldLayoutMk cId="3490903072" sldId="2147488101"/>
          </pc:sldLayoutMkLst>
        </pc:sldLayoutChg>
        <pc:sldLayoutChg chg="del">
          <pc:chgData name="Wei Li" userId="fae33518c2e5a771" providerId="LiveId" clId="{B0CA8019-B331-45CC-9449-57B1539EED40}" dt="2023-04-23T03:34:39.626" v="8" actId="47"/>
          <pc:sldLayoutMkLst>
            <pc:docMk/>
            <pc:sldMasterMk cId="3179829929" sldId="2147488094"/>
            <pc:sldLayoutMk cId="1351883665" sldId="2147488102"/>
          </pc:sldLayoutMkLst>
        </pc:sldLayoutChg>
        <pc:sldLayoutChg chg="del">
          <pc:chgData name="Wei Li" userId="fae33518c2e5a771" providerId="LiveId" clId="{B0CA8019-B331-45CC-9449-57B1539EED40}" dt="2023-04-23T03:34:39.626" v="8" actId="47"/>
          <pc:sldLayoutMkLst>
            <pc:docMk/>
            <pc:sldMasterMk cId="3179829929" sldId="2147488094"/>
            <pc:sldLayoutMk cId="752178478" sldId="2147488103"/>
          </pc:sldLayoutMkLst>
        </pc:sldLayoutChg>
        <pc:sldLayoutChg chg="del">
          <pc:chgData name="Wei Li" userId="fae33518c2e5a771" providerId="LiveId" clId="{B0CA8019-B331-45CC-9449-57B1539EED40}" dt="2023-04-23T03:34:39.626" v="8" actId="47"/>
          <pc:sldLayoutMkLst>
            <pc:docMk/>
            <pc:sldMasterMk cId="3179829929" sldId="2147488094"/>
            <pc:sldLayoutMk cId="563607357" sldId="2147488104"/>
          </pc:sldLayoutMkLst>
        </pc:sldLayoutChg>
        <pc:sldLayoutChg chg="del">
          <pc:chgData name="Wei Li" userId="fae33518c2e5a771" providerId="LiveId" clId="{B0CA8019-B331-45CC-9449-57B1539EED40}" dt="2023-04-23T03:34:39.626" v="8" actId="47"/>
          <pc:sldLayoutMkLst>
            <pc:docMk/>
            <pc:sldMasterMk cId="3179829929" sldId="2147488094"/>
            <pc:sldLayoutMk cId="2386957490" sldId="2147488105"/>
          </pc:sldLayoutMkLst>
        </pc:sldLayoutChg>
      </pc:sldMasterChg>
      <pc:sldMasterChg chg="del delSldLayout">
        <pc:chgData name="Wei Li" userId="fae33518c2e5a771" providerId="LiveId" clId="{B0CA8019-B331-45CC-9449-57B1539EED40}" dt="2023-04-23T03:34:39.626" v="8" actId="47"/>
        <pc:sldMasterMkLst>
          <pc:docMk/>
          <pc:sldMasterMk cId="3941650876" sldId="2147488106"/>
        </pc:sldMasterMkLst>
        <pc:sldLayoutChg chg="del">
          <pc:chgData name="Wei Li" userId="fae33518c2e5a771" providerId="LiveId" clId="{B0CA8019-B331-45CC-9449-57B1539EED40}" dt="2023-04-23T03:34:39.626" v="8" actId="47"/>
          <pc:sldLayoutMkLst>
            <pc:docMk/>
            <pc:sldMasterMk cId="3941650876" sldId="2147488106"/>
            <pc:sldLayoutMk cId="1495475622" sldId="2147488107"/>
          </pc:sldLayoutMkLst>
        </pc:sldLayoutChg>
        <pc:sldLayoutChg chg="del">
          <pc:chgData name="Wei Li" userId="fae33518c2e5a771" providerId="LiveId" clId="{B0CA8019-B331-45CC-9449-57B1539EED40}" dt="2023-04-23T03:34:39.626" v="8" actId="47"/>
          <pc:sldLayoutMkLst>
            <pc:docMk/>
            <pc:sldMasterMk cId="3941650876" sldId="2147488106"/>
            <pc:sldLayoutMk cId="2925649420" sldId="2147488108"/>
          </pc:sldLayoutMkLst>
        </pc:sldLayoutChg>
        <pc:sldLayoutChg chg="del">
          <pc:chgData name="Wei Li" userId="fae33518c2e5a771" providerId="LiveId" clId="{B0CA8019-B331-45CC-9449-57B1539EED40}" dt="2023-04-23T03:34:39.626" v="8" actId="47"/>
          <pc:sldLayoutMkLst>
            <pc:docMk/>
            <pc:sldMasterMk cId="3941650876" sldId="2147488106"/>
            <pc:sldLayoutMk cId="2808037336" sldId="2147488109"/>
          </pc:sldLayoutMkLst>
        </pc:sldLayoutChg>
        <pc:sldLayoutChg chg="del">
          <pc:chgData name="Wei Li" userId="fae33518c2e5a771" providerId="LiveId" clId="{B0CA8019-B331-45CC-9449-57B1539EED40}" dt="2023-04-23T03:34:39.626" v="8" actId="47"/>
          <pc:sldLayoutMkLst>
            <pc:docMk/>
            <pc:sldMasterMk cId="3941650876" sldId="2147488106"/>
            <pc:sldLayoutMk cId="1974125306" sldId="2147488110"/>
          </pc:sldLayoutMkLst>
        </pc:sldLayoutChg>
        <pc:sldLayoutChg chg="del">
          <pc:chgData name="Wei Li" userId="fae33518c2e5a771" providerId="LiveId" clId="{B0CA8019-B331-45CC-9449-57B1539EED40}" dt="2023-04-23T03:34:39.626" v="8" actId="47"/>
          <pc:sldLayoutMkLst>
            <pc:docMk/>
            <pc:sldMasterMk cId="3941650876" sldId="2147488106"/>
            <pc:sldLayoutMk cId="1480276429" sldId="2147488111"/>
          </pc:sldLayoutMkLst>
        </pc:sldLayoutChg>
        <pc:sldLayoutChg chg="del">
          <pc:chgData name="Wei Li" userId="fae33518c2e5a771" providerId="LiveId" clId="{B0CA8019-B331-45CC-9449-57B1539EED40}" dt="2023-04-23T03:34:39.626" v="8" actId="47"/>
          <pc:sldLayoutMkLst>
            <pc:docMk/>
            <pc:sldMasterMk cId="3941650876" sldId="2147488106"/>
            <pc:sldLayoutMk cId="4114058966" sldId="2147488112"/>
          </pc:sldLayoutMkLst>
        </pc:sldLayoutChg>
        <pc:sldLayoutChg chg="del">
          <pc:chgData name="Wei Li" userId="fae33518c2e5a771" providerId="LiveId" clId="{B0CA8019-B331-45CC-9449-57B1539EED40}" dt="2023-04-23T03:34:39.626" v="8" actId="47"/>
          <pc:sldLayoutMkLst>
            <pc:docMk/>
            <pc:sldMasterMk cId="3941650876" sldId="2147488106"/>
            <pc:sldLayoutMk cId="3807921363" sldId="2147488113"/>
          </pc:sldLayoutMkLst>
        </pc:sldLayoutChg>
        <pc:sldLayoutChg chg="del">
          <pc:chgData name="Wei Li" userId="fae33518c2e5a771" providerId="LiveId" clId="{B0CA8019-B331-45CC-9449-57B1539EED40}" dt="2023-04-23T03:34:39.626" v="8" actId="47"/>
          <pc:sldLayoutMkLst>
            <pc:docMk/>
            <pc:sldMasterMk cId="3941650876" sldId="2147488106"/>
            <pc:sldLayoutMk cId="170417967" sldId="2147488114"/>
          </pc:sldLayoutMkLst>
        </pc:sldLayoutChg>
        <pc:sldLayoutChg chg="del">
          <pc:chgData name="Wei Li" userId="fae33518c2e5a771" providerId="LiveId" clId="{B0CA8019-B331-45CC-9449-57B1539EED40}" dt="2023-04-23T03:34:39.626" v="8" actId="47"/>
          <pc:sldLayoutMkLst>
            <pc:docMk/>
            <pc:sldMasterMk cId="3941650876" sldId="2147488106"/>
            <pc:sldLayoutMk cId="2059419921" sldId="2147488115"/>
          </pc:sldLayoutMkLst>
        </pc:sldLayoutChg>
        <pc:sldLayoutChg chg="del">
          <pc:chgData name="Wei Li" userId="fae33518c2e5a771" providerId="LiveId" clId="{B0CA8019-B331-45CC-9449-57B1539EED40}" dt="2023-04-23T03:34:39.626" v="8" actId="47"/>
          <pc:sldLayoutMkLst>
            <pc:docMk/>
            <pc:sldMasterMk cId="3941650876" sldId="2147488106"/>
            <pc:sldLayoutMk cId="3683866665" sldId="2147488116"/>
          </pc:sldLayoutMkLst>
        </pc:sldLayoutChg>
        <pc:sldLayoutChg chg="del">
          <pc:chgData name="Wei Li" userId="fae33518c2e5a771" providerId="LiveId" clId="{B0CA8019-B331-45CC-9449-57B1539EED40}" dt="2023-04-23T03:34:39.626" v="8" actId="47"/>
          <pc:sldLayoutMkLst>
            <pc:docMk/>
            <pc:sldMasterMk cId="3941650876" sldId="2147488106"/>
            <pc:sldLayoutMk cId="808544982" sldId="2147488117"/>
          </pc:sldLayoutMkLst>
        </pc:sldLayoutChg>
      </pc:sldMasterChg>
      <pc:sldMasterChg chg="del delSldLayout">
        <pc:chgData name="Wei Li" userId="fae33518c2e5a771" providerId="LiveId" clId="{B0CA8019-B331-45CC-9449-57B1539EED40}" dt="2023-04-23T03:34:39.626" v="8" actId="47"/>
        <pc:sldMasterMkLst>
          <pc:docMk/>
          <pc:sldMasterMk cId="4234160239" sldId="2147488130"/>
        </pc:sldMasterMkLst>
        <pc:sldLayoutChg chg="del">
          <pc:chgData name="Wei Li" userId="fae33518c2e5a771" providerId="LiveId" clId="{B0CA8019-B331-45CC-9449-57B1539EED40}" dt="2023-04-23T03:34:39.626" v="8" actId="47"/>
          <pc:sldLayoutMkLst>
            <pc:docMk/>
            <pc:sldMasterMk cId="4234160239" sldId="2147488130"/>
            <pc:sldLayoutMk cId="3035628555" sldId="2147488131"/>
          </pc:sldLayoutMkLst>
        </pc:sldLayoutChg>
        <pc:sldLayoutChg chg="del">
          <pc:chgData name="Wei Li" userId="fae33518c2e5a771" providerId="LiveId" clId="{B0CA8019-B331-45CC-9449-57B1539EED40}" dt="2023-04-23T03:34:39.626" v="8" actId="47"/>
          <pc:sldLayoutMkLst>
            <pc:docMk/>
            <pc:sldMasterMk cId="4234160239" sldId="2147488130"/>
            <pc:sldLayoutMk cId="3888940519" sldId="2147488132"/>
          </pc:sldLayoutMkLst>
        </pc:sldLayoutChg>
        <pc:sldLayoutChg chg="del">
          <pc:chgData name="Wei Li" userId="fae33518c2e5a771" providerId="LiveId" clId="{B0CA8019-B331-45CC-9449-57B1539EED40}" dt="2023-04-23T03:34:39.626" v="8" actId="47"/>
          <pc:sldLayoutMkLst>
            <pc:docMk/>
            <pc:sldMasterMk cId="4234160239" sldId="2147488130"/>
            <pc:sldLayoutMk cId="1936683978" sldId="2147488133"/>
          </pc:sldLayoutMkLst>
        </pc:sldLayoutChg>
        <pc:sldLayoutChg chg="del">
          <pc:chgData name="Wei Li" userId="fae33518c2e5a771" providerId="LiveId" clId="{B0CA8019-B331-45CC-9449-57B1539EED40}" dt="2023-04-23T03:34:39.626" v="8" actId="47"/>
          <pc:sldLayoutMkLst>
            <pc:docMk/>
            <pc:sldMasterMk cId="4234160239" sldId="2147488130"/>
            <pc:sldLayoutMk cId="3491056474" sldId="2147488134"/>
          </pc:sldLayoutMkLst>
        </pc:sldLayoutChg>
        <pc:sldLayoutChg chg="del">
          <pc:chgData name="Wei Li" userId="fae33518c2e5a771" providerId="LiveId" clId="{B0CA8019-B331-45CC-9449-57B1539EED40}" dt="2023-04-23T03:34:39.626" v="8" actId="47"/>
          <pc:sldLayoutMkLst>
            <pc:docMk/>
            <pc:sldMasterMk cId="4234160239" sldId="2147488130"/>
            <pc:sldLayoutMk cId="382738563" sldId="2147488135"/>
          </pc:sldLayoutMkLst>
        </pc:sldLayoutChg>
        <pc:sldLayoutChg chg="del">
          <pc:chgData name="Wei Li" userId="fae33518c2e5a771" providerId="LiveId" clId="{B0CA8019-B331-45CC-9449-57B1539EED40}" dt="2023-04-23T03:34:39.626" v="8" actId="47"/>
          <pc:sldLayoutMkLst>
            <pc:docMk/>
            <pc:sldMasterMk cId="4234160239" sldId="2147488130"/>
            <pc:sldLayoutMk cId="1973079187" sldId="2147488136"/>
          </pc:sldLayoutMkLst>
        </pc:sldLayoutChg>
        <pc:sldLayoutChg chg="del">
          <pc:chgData name="Wei Li" userId="fae33518c2e5a771" providerId="LiveId" clId="{B0CA8019-B331-45CC-9449-57B1539EED40}" dt="2023-04-23T03:34:39.626" v="8" actId="47"/>
          <pc:sldLayoutMkLst>
            <pc:docMk/>
            <pc:sldMasterMk cId="4234160239" sldId="2147488130"/>
            <pc:sldLayoutMk cId="2751930824" sldId="2147488137"/>
          </pc:sldLayoutMkLst>
        </pc:sldLayoutChg>
        <pc:sldLayoutChg chg="del">
          <pc:chgData name="Wei Li" userId="fae33518c2e5a771" providerId="LiveId" clId="{B0CA8019-B331-45CC-9449-57B1539EED40}" dt="2023-04-23T03:34:39.626" v="8" actId="47"/>
          <pc:sldLayoutMkLst>
            <pc:docMk/>
            <pc:sldMasterMk cId="4234160239" sldId="2147488130"/>
            <pc:sldLayoutMk cId="1186981110" sldId="2147488138"/>
          </pc:sldLayoutMkLst>
        </pc:sldLayoutChg>
        <pc:sldLayoutChg chg="del">
          <pc:chgData name="Wei Li" userId="fae33518c2e5a771" providerId="LiveId" clId="{B0CA8019-B331-45CC-9449-57B1539EED40}" dt="2023-04-23T03:34:39.626" v="8" actId="47"/>
          <pc:sldLayoutMkLst>
            <pc:docMk/>
            <pc:sldMasterMk cId="4234160239" sldId="2147488130"/>
            <pc:sldLayoutMk cId="303644119" sldId="2147488139"/>
          </pc:sldLayoutMkLst>
        </pc:sldLayoutChg>
        <pc:sldLayoutChg chg="del">
          <pc:chgData name="Wei Li" userId="fae33518c2e5a771" providerId="LiveId" clId="{B0CA8019-B331-45CC-9449-57B1539EED40}" dt="2023-04-23T03:34:39.626" v="8" actId="47"/>
          <pc:sldLayoutMkLst>
            <pc:docMk/>
            <pc:sldMasterMk cId="4234160239" sldId="2147488130"/>
            <pc:sldLayoutMk cId="4058104769" sldId="2147488140"/>
          </pc:sldLayoutMkLst>
        </pc:sldLayoutChg>
        <pc:sldLayoutChg chg="del">
          <pc:chgData name="Wei Li" userId="fae33518c2e5a771" providerId="LiveId" clId="{B0CA8019-B331-45CC-9449-57B1539EED40}" dt="2023-04-23T03:34:39.626" v="8" actId="47"/>
          <pc:sldLayoutMkLst>
            <pc:docMk/>
            <pc:sldMasterMk cId="4234160239" sldId="2147488130"/>
            <pc:sldLayoutMk cId="580713111" sldId="2147488141"/>
          </pc:sldLayoutMkLst>
        </pc:sldLayoutChg>
      </pc:sldMasterChg>
      <pc:sldMasterChg chg="del delSldLayout">
        <pc:chgData name="Wei Li" userId="fae33518c2e5a771" providerId="LiveId" clId="{B0CA8019-B331-45CC-9449-57B1539EED40}" dt="2023-04-23T03:34:52.088" v="9" actId="47"/>
        <pc:sldMasterMkLst>
          <pc:docMk/>
          <pc:sldMasterMk cId="1247604656" sldId="2147488142"/>
        </pc:sldMasterMkLst>
        <pc:sldLayoutChg chg="del">
          <pc:chgData name="Wei Li" userId="fae33518c2e5a771" providerId="LiveId" clId="{B0CA8019-B331-45CC-9449-57B1539EED40}" dt="2023-04-23T03:34:52.088" v="9" actId="47"/>
          <pc:sldLayoutMkLst>
            <pc:docMk/>
            <pc:sldMasterMk cId="1247604656" sldId="2147488142"/>
            <pc:sldLayoutMk cId="141392421" sldId="2147488143"/>
          </pc:sldLayoutMkLst>
        </pc:sldLayoutChg>
        <pc:sldLayoutChg chg="del">
          <pc:chgData name="Wei Li" userId="fae33518c2e5a771" providerId="LiveId" clId="{B0CA8019-B331-45CC-9449-57B1539EED40}" dt="2023-04-23T03:34:52.088" v="9" actId="47"/>
          <pc:sldLayoutMkLst>
            <pc:docMk/>
            <pc:sldMasterMk cId="1247604656" sldId="2147488142"/>
            <pc:sldLayoutMk cId="3289344821" sldId="2147488144"/>
          </pc:sldLayoutMkLst>
        </pc:sldLayoutChg>
        <pc:sldLayoutChg chg="del">
          <pc:chgData name="Wei Li" userId="fae33518c2e5a771" providerId="LiveId" clId="{B0CA8019-B331-45CC-9449-57B1539EED40}" dt="2023-04-23T03:34:52.088" v="9" actId="47"/>
          <pc:sldLayoutMkLst>
            <pc:docMk/>
            <pc:sldMasterMk cId="1247604656" sldId="2147488142"/>
            <pc:sldLayoutMk cId="2550598059" sldId="2147488145"/>
          </pc:sldLayoutMkLst>
        </pc:sldLayoutChg>
        <pc:sldLayoutChg chg="del">
          <pc:chgData name="Wei Li" userId="fae33518c2e5a771" providerId="LiveId" clId="{B0CA8019-B331-45CC-9449-57B1539EED40}" dt="2023-04-23T03:34:52.088" v="9" actId="47"/>
          <pc:sldLayoutMkLst>
            <pc:docMk/>
            <pc:sldMasterMk cId="1247604656" sldId="2147488142"/>
            <pc:sldLayoutMk cId="52621695" sldId="2147488146"/>
          </pc:sldLayoutMkLst>
        </pc:sldLayoutChg>
        <pc:sldLayoutChg chg="del">
          <pc:chgData name="Wei Li" userId="fae33518c2e5a771" providerId="LiveId" clId="{B0CA8019-B331-45CC-9449-57B1539EED40}" dt="2023-04-23T03:34:52.088" v="9" actId="47"/>
          <pc:sldLayoutMkLst>
            <pc:docMk/>
            <pc:sldMasterMk cId="1247604656" sldId="2147488142"/>
            <pc:sldLayoutMk cId="1158097150" sldId="2147488147"/>
          </pc:sldLayoutMkLst>
        </pc:sldLayoutChg>
        <pc:sldLayoutChg chg="del">
          <pc:chgData name="Wei Li" userId="fae33518c2e5a771" providerId="LiveId" clId="{B0CA8019-B331-45CC-9449-57B1539EED40}" dt="2023-04-23T03:34:52.088" v="9" actId="47"/>
          <pc:sldLayoutMkLst>
            <pc:docMk/>
            <pc:sldMasterMk cId="1247604656" sldId="2147488142"/>
            <pc:sldLayoutMk cId="2852665836" sldId="2147488148"/>
          </pc:sldLayoutMkLst>
        </pc:sldLayoutChg>
        <pc:sldLayoutChg chg="del">
          <pc:chgData name="Wei Li" userId="fae33518c2e5a771" providerId="LiveId" clId="{B0CA8019-B331-45CC-9449-57B1539EED40}" dt="2023-04-23T03:34:52.088" v="9" actId="47"/>
          <pc:sldLayoutMkLst>
            <pc:docMk/>
            <pc:sldMasterMk cId="1247604656" sldId="2147488142"/>
            <pc:sldLayoutMk cId="3672449710" sldId="2147488149"/>
          </pc:sldLayoutMkLst>
        </pc:sldLayoutChg>
        <pc:sldLayoutChg chg="del">
          <pc:chgData name="Wei Li" userId="fae33518c2e5a771" providerId="LiveId" clId="{B0CA8019-B331-45CC-9449-57B1539EED40}" dt="2023-04-23T03:34:52.088" v="9" actId="47"/>
          <pc:sldLayoutMkLst>
            <pc:docMk/>
            <pc:sldMasterMk cId="1247604656" sldId="2147488142"/>
            <pc:sldLayoutMk cId="2464866146" sldId="2147488150"/>
          </pc:sldLayoutMkLst>
        </pc:sldLayoutChg>
        <pc:sldLayoutChg chg="del">
          <pc:chgData name="Wei Li" userId="fae33518c2e5a771" providerId="LiveId" clId="{B0CA8019-B331-45CC-9449-57B1539EED40}" dt="2023-04-23T03:34:52.088" v="9" actId="47"/>
          <pc:sldLayoutMkLst>
            <pc:docMk/>
            <pc:sldMasterMk cId="1247604656" sldId="2147488142"/>
            <pc:sldLayoutMk cId="3804417947" sldId="2147488151"/>
          </pc:sldLayoutMkLst>
        </pc:sldLayoutChg>
        <pc:sldLayoutChg chg="del">
          <pc:chgData name="Wei Li" userId="fae33518c2e5a771" providerId="LiveId" clId="{B0CA8019-B331-45CC-9449-57B1539EED40}" dt="2023-04-23T03:34:52.088" v="9" actId="47"/>
          <pc:sldLayoutMkLst>
            <pc:docMk/>
            <pc:sldMasterMk cId="1247604656" sldId="2147488142"/>
            <pc:sldLayoutMk cId="2119019142" sldId="2147488152"/>
          </pc:sldLayoutMkLst>
        </pc:sldLayoutChg>
        <pc:sldLayoutChg chg="del">
          <pc:chgData name="Wei Li" userId="fae33518c2e5a771" providerId="LiveId" clId="{B0CA8019-B331-45CC-9449-57B1539EED40}" dt="2023-04-23T03:34:52.088" v="9" actId="47"/>
          <pc:sldLayoutMkLst>
            <pc:docMk/>
            <pc:sldMasterMk cId="1247604656" sldId="2147488142"/>
            <pc:sldLayoutMk cId="1995290153" sldId="2147488153"/>
          </pc:sldLayoutMkLst>
        </pc:sldLayoutChg>
      </pc:sldMasterChg>
      <pc:sldMasterChg chg="del delSldLayout">
        <pc:chgData name="Wei Li" userId="fae33518c2e5a771" providerId="LiveId" clId="{B0CA8019-B331-45CC-9449-57B1539EED40}" dt="2023-04-23T03:34:39.626" v="8" actId="47"/>
        <pc:sldMasterMkLst>
          <pc:docMk/>
          <pc:sldMasterMk cId="1797096272" sldId="2147488154"/>
        </pc:sldMasterMkLst>
        <pc:sldLayoutChg chg="del">
          <pc:chgData name="Wei Li" userId="fae33518c2e5a771" providerId="LiveId" clId="{B0CA8019-B331-45CC-9449-57B1539EED40}" dt="2023-04-23T03:34:39.626" v="8" actId="47"/>
          <pc:sldLayoutMkLst>
            <pc:docMk/>
            <pc:sldMasterMk cId="1797096272" sldId="2147488154"/>
            <pc:sldLayoutMk cId="1046141512" sldId="2147488155"/>
          </pc:sldLayoutMkLst>
        </pc:sldLayoutChg>
        <pc:sldLayoutChg chg="del">
          <pc:chgData name="Wei Li" userId="fae33518c2e5a771" providerId="LiveId" clId="{B0CA8019-B331-45CC-9449-57B1539EED40}" dt="2023-04-23T03:34:39.626" v="8" actId="47"/>
          <pc:sldLayoutMkLst>
            <pc:docMk/>
            <pc:sldMasterMk cId="1797096272" sldId="2147488154"/>
            <pc:sldLayoutMk cId="2576586416" sldId="2147488156"/>
          </pc:sldLayoutMkLst>
        </pc:sldLayoutChg>
        <pc:sldLayoutChg chg="del">
          <pc:chgData name="Wei Li" userId="fae33518c2e5a771" providerId="LiveId" clId="{B0CA8019-B331-45CC-9449-57B1539EED40}" dt="2023-04-23T03:34:39.626" v="8" actId="47"/>
          <pc:sldLayoutMkLst>
            <pc:docMk/>
            <pc:sldMasterMk cId="1797096272" sldId="2147488154"/>
            <pc:sldLayoutMk cId="2432718927" sldId="2147488157"/>
          </pc:sldLayoutMkLst>
        </pc:sldLayoutChg>
        <pc:sldLayoutChg chg="del">
          <pc:chgData name="Wei Li" userId="fae33518c2e5a771" providerId="LiveId" clId="{B0CA8019-B331-45CC-9449-57B1539EED40}" dt="2023-04-23T03:34:39.626" v="8" actId="47"/>
          <pc:sldLayoutMkLst>
            <pc:docMk/>
            <pc:sldMasterMk cId="1797096272" sldId="2147488154"/>
            <pc:sldLayoutMk cId="3158254722" sldId="2147488158"/>
          </pc:sldLayoutMkLst>
        </pc:sldLayoutChg>
        <pc:sldLayoutChg chg="del">
          <pc:chgData name="Wei Li" userId="fae33518c2e5a771" providerId="LiveId" clId="{B0CA8019-B331-45CC-9449-57B1539EED40}" dt="2023-04-23T03:34:39.626" v="8" actId="47"/>
          <pc:sldLayoutMkLst>
            <pc:docMk/>
            <pc:sldMasterMk cId="1797096272" sldId="2147488154"/>
            <pc:sldLayoutMk cId="917850252" sldId="2147488159"/>
          </pc:sldLayoutMkLst>
        </pc:sldLayoutChg>
        <pc:sldLayoutChg chg="del">
          <pc:chgData name="Wei Li" userId="fae33518c2e5a771" providerId="LiveId" clId="{B0CA8019-B331-45CC-9449-57B1539EED40}" dt="2023-04-23T03:34:39.626" v="8" actId="47"/>
          <pc:sldLayoutMkLst>
            <pc:docMk/>
            <pc:sldMasterMk cId="1797096272" sldId="2147488154"/>
            <pc:sldLayoutMk cId="663926924" sldId="2147488160"/>
          </pc:sldLayoutMkLst>
        </pc:sldLayoutChg>
        <pc:sldLayoutChg chg="del">
          <pc:chgData name="Wei Li" userId="fae33518c2e5a771" providerId="LiveId" clId="{B0CA8019-B331-45CC-9449-57B1539EED40}" dt="2023-04-23T03:34:39.626" v="8" actId="47"/>
          <pc:sldLayoutMkLst>
            <pc:docMk/>
            <pc:sldMasterMk cId="1797096272" sldId="2147488154"/>
            <pc:sldLayoutMk cId="774645134" sldId="2147488161"/>
          </pc:sldLayoutMkLst>
        </pc:sldLayoutChg>
        <pc:sldLayoutChg chg="del">
          <pc:chgData name="Wei Li" userId="fae33518c2e5a771" providerId="LiveId" clId="{B0CA8019-B331-45CC-9449-57B1539EED40}" dt="2023-04-23T03:34:39.626" v="8" actId="47"/>
          <pc:sldLayoutMkLst>
            <pc:docMk/>
            <pc:sldMasterMk cId="1797096272" sldId="2147488154"/>
            <pc:sldLayoutMk cId="2574651425" sldId="2147488162"/>
          </pc:sldLayoutMkLst>
        </pc:sldLayoutChg>
        <pc:sldLayoutChg chg="del">
          <pc:chgData name="Wei Li" userId="fae33518c2e5a771" providerId="LiveId" clId="{B0CA8019-B331-45CC-9449-57B1539EED40}" dt="2023-04-23T03:34:39.626" v="8" actId="47"/>
          <pc:sldLayoutMkLst>
            <pc:docMk/>
            <pc:sldMasterMk cId="1797096272" sldId="2147488154"/>
            <pc:sldLayoutMk cId="4071077127" sldId="2147488163"/>
          </pc:sldLayoutMkLst>
        </pc:sldLayoutChg>
        <pc:sldLayoutChg chg="del">
          <pc:chgData name="Wei Li" userId="fae33518c2e5a771" providerId="LiveId" clId="{B0CA8019-B331-45CC-9449-57B1539EED40}" dt="2023-04-23T03:34:39.626" v="8" actId="47"/>
          <pc:sldLayoutMkLst>
            <pc:docMk/>
            <pc:sldMasterMk cId="1797096272" sldId="2147488154"/>
            <pc:sldLayoutMk cId="809495635" sldId="2147488164"/>
          </pc:sldLayoutMkLst>
        </pc:sldLayoutChg>
        <pc:sldLayoutChg chg="del">
          <pc:chgData name="Wei Li" userId="fae33518c2e5a771" providerId="LiveId" clId="{B0CA8019-B331-45CC-9449-57B1539EED40}" dt="2023-04-23T03:34:39.626" v="8" actId="47"/>
          <pc:sldLayoutMkLst>
            <pc:docMk/>
            <pc:sldMasterMk cId="1797096272" sldId="2147488154"/>
            <pc:sldLayoutMk cId="932180156" sldId="2147488165"/>
          </pc:sldLayoutMkLst>
        </pc:sldLayoutChg>
      </pc:sldMasterChg>
    </pc:docChg>
  </pc:docChgLst>
  <pc:docChgLst>
    <pc:chgData name="Wei Li" userId="fae33518c2e5a771" providerId="LiveId" clId="{F9C1356C-710E-4C4A-B05C-8F294AEE70F7}"/>
    <pc:docChg chg="undo custSel addSld delSld modSld delMainMaster">
      <pc:chgData name="Wei Li" userId="fae33518c2e5a771" providerId="LiveId" clId="{F9C1356C-710E-4C4A-B05C-8F294AEE70F7}" dt="2023-01-22T03:43:56.733" v="138" actId="1076"/>
      <pc:docMkLst>
        <pc:docMk/>
      </pc:docMkLst>
      <pc:sldChg chg="del">
        <pc:chgData name="Wei Li" userId="fae33518c2e5a771" providerId="LiveId" clId="{F9C1356C-710E-4C4A-B05C-8F294AEE70F7}" dt="2023-01-22T02:43:18.658" v="1" actId="47"/>
        <pc:sldMkLst>
          <pc:docMk/>
          <pc:sldMk cId="2902771467" sldId="256"/>
        </pc:sldMkLst>
      </pc:sldChg>
      <pc:sldChg chg="del">
        <pc:chgData name="Wei Li" userId="fae33518c2e5a771" providerId="LiveId" clId="{F9C1356C-710E-4C4A-B05C-8F294AEE70F7}" dt="2023-01-22T02:43:18.658" v="1" actId="47"/>
        <pc:sldMkLst>
          <pc:docMk/>
          <pc:sldMk cId="2865787771" sldId="257"/>
        </pc:sldMkLst>
      </pc:sldChg>
      <pc:sldChg chg="del">
        <pc:chgData name="Wei Li" userId="fae33518c2e5a771" providerId="LiveId" clId="{F9C1356C-710E-4C4A-B05C-8F294AEE70F7}" dt="2023-01-22T02:43:18.658" v="1" actId="47"/>
        <pc:sldMkLst>
          <pc:docMk/>
          <pc:sldMk cId="3978998087" sldId="258"/>
        </pc:sldMkLst>
      </pc:sldChg>
      <pc:sldChg chg="del">
        <pc:chgData name="Wei Li" userId="fae33518c2e5a771" providerId="LiveId" clId="{F9C1356C-710E-4C4A-B05C-8F294AEE70F7}" dt="2023-01-22T02:43:18.658" v="1" actId="47"/>
        <pc:sldMkLst>
          <pc:docMk/>
          <pc:sldMk cId="2362523213" sldId="259"/>
        </pc:sldMkLst>
      </pc:sldChg>
      <pc:sldChg chg="del">
        <pc:chgData name="Wei Li" userId="fae33518c2e5a771" providerId="LiveId" clId="{F9C1356C-710E-4C4A-B05C-8F294AEE70F7}" dt="2023-01-22T02:43:18.658" v="1" actId="47"/>
        <pc:sldMkLst>
          <pc:docMk/>
          <pc:sldMk cId="3653716538" sldId="260"/>
        </pc:sldMkLst>
      </pc:sldChg>
      <pc:sldChg chg="del">
        <pc:chgData name="Wei Li" userId="fae33518c2e5a771" providerId="LiveId" clId="{F9C1356C-710E-4C4A-B05C-8F294AEE70F7}" dt="2023-01-22T02:43:18.658" v="1" actId="47"/>
        <pc:sldMkLst>
          <pc:docMk/>
          <pc:sldMk cId="974817864" sldId="261"/>
        </pc:sldMkLst>
      </pc:sldChg>
      <pc:sldChg chg="del">
        <pc:chgData name="Wei Li" userId="fae33518c2e5a771" providerId="LiveId" clId="{F9C1356C-710E-4C4A-B05C-8F294AEE70F7}" dt="2023-01-22T02:44:19.956" v="2" actId="47"/>
        <pc:sldMkLst>
          <pc:docMk/>
          <pc:sldMk cId="3295395702" sldId="262"/>
        </pc:sldMkLst>
      </pc:sldChg>
      <pc:sldChg chg="del">
        <pc:chgData name="Wei Li" userId="fae33518c2e5a771" providerId="LiveId" clId="{F9C1356C-710E-4C4A-B05C-8F294AEE70F7}" dt="2023-01-22T02:43:18.658" v="1" actId="47"/>
        <pc:sldMkLst>
          <pc:docMk/>
          <pc:sldMk cId="3430383581" sldId="263"/>
        </pc:sldMkLst>
      </pc:sldChg>
      <pc:sldChg chg="del">
        <pc:chgData name="Wei Li" userId="fae33518c2e5a771" providerId="LiveId" clId="{F9C1356C-710E-4C4A-B05C-8F294AEE70F7}" dt="2023-01-22T02:43:18.658" v="1" actId="47"/>
        <pc:sldMkLst>
          <pc:docMk/>
          <pc:sldMk cId="129936739" sldId="264"/>
        </pc:sldMkLst>
      </pc:sldChg>
      <pc:sldChg chg="del">
        <pc:chgData name="Wei Li" userId="fae33518c2e5a771" providerId="LiveId" clId="{F9C1356C-710E-4C4A-B05C-8F294AEE70F7}" dt="2023-01-22T02:45:14.175" v="3" actId="47"/>
        <pc:sldMkLst>
          <pc:docMk/>
          <pc:sldMk cId="2605798008" sldId="265"/>
        </pc:sldMkLst>
      </pc:sldChg>
      <pc:sldChg chg="del">
        <pc:chgData name="Wei Li" userId="fae33518c2e5a771" providerId="LiveId" clId="{F9C1356C-710E-4C4A-B05C-8F294AEE70F7}" dt="2023-01-22T02:45:40.681" v="4" actId="47"/>
        <pc:sldMkLst>
          <pc:docMk/>
          <pc:sldMk cId="3635143879" sldId="266"/>
        </pc:sldMkLst>
      </pc:sldChg>
      <pc:sldChg chg="del">
        <pc:chgData name="Wei Li" userId="fae33518c2e5a771" providerId="LiveId" clId="{F9C1356C-710E-4C4A-B05C-8F294AEE70F7}" dt="2023-01-22T02:45:14.175" v="3" actId="47"/>
        <pc:sldMkLst>
          <pc:docMk/>
          <pc:sldMk cId="3125205656" sldId="267"/>
        </pc:sldMkLst>
      </pc:sldChg>
      <pc:sldChg chg="del">
        <pc:chgData name="Wei Li" userId="fae33518c2e5a771" providerId="LiveId" clId="{F9C1356C-710E-4C4A-B05C-8F294AEE70F7}" dt="2023-01-22T02:45:14.175" v="3" actId="47"/>
        <pc:sldMkLst>
          <pc:docMk/>
          <pc:sldMk cId="1890453538" sldId="268"/>
        </pc:sldMkLst>
      </pc:sldChg>
      <pc:sldChg chg="del">
        <pc:chgData name="Wei Li" userId="fae33518c2e5a771" providerId="LiveId" clId="{F9C1356C-710E-4C4A-B05C-8F294AEE70F7}" dt="2023-01-22T02:45:14.175" v="3" actId="47"/>
        <pc:sldMkLst>
          <pc:docMk/>
          <pc:sldMk cId="196648943" sldId="269"/>
        </pc:sldMkLst>
      </pc:sldChg>
      <pc:sldChg chg="del">
        <pc:chgData name="Wei Li" userId="fae33518c2e5a771" providerId="LiveId" clId="{F9C1356C-710E-4C4A-B05C-8F294AEE70F7}" dt="2023-01-22T02:45:40.681" v="4" actId="47"/>
        <pc:sldMkLst>
          <pc:docMk/>
          <pc:sldMk cId="738276837" sldId="270"/>
        </pc:sldMkLst>
      </pc:sldChg>
      <pc:sldChg chg="del">
        <pc:chgData name="Wei Li" userId="fae33518c2e5a771" providerId="LiveId" clId="{F9C1356C-710E-4C4A-B05C-8F294AEE70F7}" dt="2023-01-22T02:45:40.681" v="4" actId="47"/>
        <pc:sldMkLst>
          <pc:docMk/>
          <pc:sldMk cId="3857264803" sldId="271"/>
        </pc:sldMkLst>
      </pc:sldChg>
      <pc:sldChg chg="del">
        <pc:chgData name="Wei Li" userId="fae33518c2e5a771" providerId="LiveId" clId="{F9C1356C-710E-4C4A-B05C-8F294AEE70F7}" dt="2023-01-22T02:45:40.681" v="4" actId="47"/>
        <pc:sldMkLst>
          <pc:docMk/>
          <pc:sldMk cId="0" sldId="272"/>
        </pc:sldMkLst>
      </pc:sldChg>
      <pc:sldChg chg="del">
        <pc:chgData name="Wei Li" userId="fae33518c2e5a771" providerId="LiveId" clId="{F9C1356C-710E-4C4A-B05C-8F294AEE70F7}" dt="2023-01-22T02:45:40.681" v="4" actId="47"/>
        <pc:sldMkLst>
          <pc:docMk/>
          <pc:sldMk cId="0" sldId="273"/>
        </pc:sldMkLst>
      </pc:sldChg>
      <pc:sldChg chg="del">
        <pc:chgData name="Wei Li" userId="fae33518c2e5a771" providerId="LiveId" clId="{F9C1356C-710E-4C4A-B05C-8F294AEE70F7}" dt="2023-01-22T02:45:40.681" v="4" actId="47"/>
        <pc:sldMkLst>
          <pc:docMk/>
          <pc:sldMk cId="0" sldId="274"/>
        </pc:sldMkLst>
      </pc:sldChg>
      <pc:sldChg chg="del">
        <pc:chgData name="Wei Li" userId="fae33518c2e5a771" providerId="LiveId" clId="{F9C1356C-710E-4C4A-B05C-8F294AEE70F7}" dt="2023-01-22T02:45:40.681" v="4" actId="47"/>
        <pc:sldMkLst>
          <pc:docMk/>
          <pc:sldMk cId="0" sldId="275"/>
        </pc:sldMkLst>
      </pc:sldChg>
      <pc:sldChg chg="del">
        <pc:chgData name="Wei Li" userId="fae33518c2e5a771" providerId="LiveId" clId="{F9C1356C-710E-4C4A-B05C-8F294AEE70F7}" dt="2023-01-22T02:34:33.337" v="0" actId="47"/>
        <pc:sldMkLst>
          <pc:docMk/>
          <pc:sldMk cId="134835558" sldId="564"/>
        </pc:sldMkLst>
      </pc:sldChg>
      <pc:sldChg chg="del">
        <pc:chgData name="Wei Li" userId="fae33518c2e5a771" providerId="LiveId" clId="{F9C1356C-710E-4C4A-B05C-8F294AEE70F7}" dt="2023-01-22T02:34:33.337" v="0" actId="47"/>
        <pc:sldMkLst>
          <pc:docMk/>
          <pc:sldMk cId="628451326" sldId="584"/>
        </pc:sldMkLst>
      </pc:sldChg>
      <pc:sldChg chg="del">
        <pc:chgData name="Wei Li" userId="fae33518c2e5a771" providerId="LiveId" clId="{F9C1356C-710E-4C4A-B05C-8F294AEE70F7}" dt="2023-01-22T02:34:33.337" v="0" actId="47"/>
        <pc:sldMkLst>
          <pc:docMk/>
          <pc:sldMk cId="3955251135" sldId="587"/>
        </pc:sldMkLst>
      </pc:sldChg>
      <pc:sldChg chg="del">
        <pc:chgData name="Wei Li" userId="fae33518c2e5a771" providerId="LiveId" clId="{F9C1356C-710E-4C4A-B05C-8F294AEE70F7}" dt="2023-01-22T02:34:33.337" v="0" actId="47"/>
        <pc:sldMkLst>
          <pc:docMk/>
          <pc:sldMk cId="718765077" sldId="588"/>
        </pc:sldMkLst>
      </pc:sldChg>
      <pc:sldChg chg="del">
        <pc:chgData name="Wei Li" userId="fae33518c2e5a771" providerId="LiveId" clId="{F9C1356C-710E-4C4A-B05C-8F294AEE70F7}" dt="2023-01-22T02:34:33.337" v="0" actId="47"/>
        <pc:sldMkLst>
          <pc:docMk/>
          <pc:sldMk cId="2655341275" sldId="589"/>
        </pc:sldMkLst>
      </pc:sldChg>
      <pc:sldChg chg="del">
        <pc:chgData name="Wei Li" userId="fae33518c2e5a771" providerId="LiveId" clId="{F9C1356C-710E-4C4A-B05C-8F294AEE70F7}" dt="2023-01-22T02:34:33.337" v="0" actId="47"/>
        <pc:sldMkLst>
          <pc:docMk/>
          <pc:sldMk cId="1771176027" sldId="590"/>
        </pc:sldMkLst>
      </pc:sldChg>
      <pc:sldChg chg="del">
        <pc:chgData name="Wei Li" userId="fae33518c2e5a771" providerId="LiveId" clId="{F9C1356C-710E-4C4A-B05C-8F294AEE70F7}" dt="2023-01-22T02:34:33.337" v="0" actId="47"/>
        <pc:sldMkLst>
          <pc:docMk/>
          <pc:sldMk cId="3048682982" sldId="591"/>
        </pc:sldMkLst>
      </pc:sldChg>
      <pc:sldChg chg="modSp mod">
        <pc:chgData name="Wei Li" userId="fae33518c2e5a771" providerId="LiveId" clId="{F9C1356C-710E-4C4A-B05C-8F294AEE70F7}" dt="2023-01-22T03:20:55.940" v="64" actId="20577"/>
        <pc:sldMkLst>
          <pc:docMk/>
          <pc:sldMk cId="4265739660" sldId="791"/>
        </pc:sldMkLst>
        <pc:spChg chg="mod">
          <ac:chgData name="Wei Li" userId="fae33518c2e5a771" providerId="LiveId" clId="{F9C1356C-710E-4C4A-B05C-8F294AEE70F7}" dt="2023-01-22T03:20:55.940" v="64" actId="20577"/>
          <ac:spMkLst>
            <pc:docMk/>
            <pc:sldMk cId="4265739660" sldId="791"/>
            <ac:spMk id="2" creationId="{00000000-0000-0000-0000-000000000000}"/>
          </ac:spMkLst>
        </pc:spChg>
        <pc:spChg chg="mod">
          <ac:chgData name="Wei Li" userId="fae33518c2e5a771" providerId="LiveId" clId="{F9C1356C-710E-4C4A-B05C-8F294AEE70F7}" dt="2023-01-22T03:20:21.377" v="43"/>
          <ac:spMkLst>
            <pc:docMk/>
            <pc:sldMk cId="4265739660" sldId="791"/>
            <ac:spMk id="14337" creationId="{00000000-0000-0000-0000-000000000000}"/>
          </ac:spMkLst>
        </pc:spChg>
      </pc:sldChg>
      <pc:sldChg chg="modSp mod">
        <pc:chgData name="Wei Li" userId="fae33518c2e5a771" providerId="LiveId" clId="{F9C1356C-710E-4C4A-B05C-8F294AEE70F7}" dt="2023-01-22T03:21:23.001" v="67"/>
        <pc:sldMkLst>
          <pc:docMk/>
          <pc:sldMk cId="0" sldId="1614"/>
        </pc:sldMkLst>
        <pc:spChg chg="mod">
          <ac:chgData name="Wei Li" userId="fae33518c2e5a771" providerId="LiveId" clId="{F9C1356C-710E-4C4A-B05C-8F294AEE70F7}" dt="2023-01-22T03:21:23.001" v="67"/>
          <ac:spMkLst>
            <pc:docMk/>
            <pc:sldMk cId="0" sldId="1614"/>
            <ac:spMk id="3" creationId="{0DFA149E-1499-1A1A-3595-9F887A230A39}"/>
          </ac:spMkLst>
        </pc:spChg>
        <pc:spChg chg="mod">
          <ac:chgData name="Wei Li" userId="fae33518c2e5a771" providerId="LiveId" clId="{F9C1356C-710E-4C4A-B05C-8F294AEE70F7}" dt="2023-01-22T02:53:26.582" v="28"/>
          <ac:spMkLst>
            <pc:docMk/>
            <pc:sldMk cId="0" sldId="1614"/>
            <ac:spMk id="1981" creationId="{00000000-0000-0000-0000-000000000000}"/>
          </ac:spMkLst>
        </pc:spChg>
      </pc:sldChg>
      <pc:sldChg chg="modSp mod">
        <pc:chgData name="Wei Li" userId="fae33518c2e5a771" providerId="LiveId" clId="{F9C1356C-710E-4C4A-B05C-8F294AEE70F7}" dt="2023-01-22T02:47:30.320" v="26" actId="20577"/>
        <pc:sldMkLst>
          <pc:docMk/>
          <pc:sldMk cId="2948737989" sldId="3890"/>
        </pc:sldMkLst>
        <pc:spChg chg="mod">
          <ac:chgData name="Wei Li" userId="fae33518c2e5a771" providerId="LiveId" clId="{F9C1356C-710E-4C4A-B05C-8F294AEE70F7}" dt="2023-01-22T02:47:30.320" v="26" actId="20577"/>
          <ac:spMkLst>
            <pc:docMk/>
            <pc:sldMk cId="2948737989" sldId="3890"/>
            <ac:spMk id="9221" creationId="{1963743E-278D-4EB4-B42D-E105CC2F7DE7}"/>
          </ac:spMkLst>
        </pc:spChg>
        <pc:spChg chg="mod">
          <ac:chgData name="Wei Li" userId="fae33518c2e5a771" providerId="LiveId" clId="{F9C1356C-710E-4C4A-B05C-8F294AEE70F7}" dt="2023-01-22T02:47:14.764" v="5"/>
          <ac:spMkLst>
            <pc:docMk/>
            <pc:sldMk cId="2948737989" sldId="3890"/>
            <ac:spMk id="392195" creationId="{00000000-0000-0000-0000-000000000000}"/>
          </ac:spMkLst>
        </pc:spChg>
      </pc:sldChg>
      <pc:sldChg chg="modSp mod">
        <pc:chgData name="Wei Li" userId="fae33518c2e5a771" providerId="LiveId" clId="{F9C1356C-710E-4C4A-B05C-8F294AEE70F7}" dt="2023-01-22T03:21:32.774" v="70" actId="20577"/>
        <pc:sldMkLst>
          <pc:docMk/>
          <pc:sldMk cId="2762501048" sldId="5383"/>
        </pc:sldMkLst>
        <pc:spChg chg="mod">
          <ac:chgData name="Wei Li" userId="fae33518c2e5a771" providerId="LiveId" clId="{F9C1356C-710E-4C4A-B05C-8F294AEE70F7}" dt="2023-01-22T03:21:32.774" v="70" actId="20577"/>
          <ac:spMkLst>
            <pc:docMk/>
            <pc:sldMk cId="2762501048" sldId="5383"/>
            <ac:spMk id="3" creationId="{0DFA149E-1499-1A1A-3595-9F887A230A39}"/>
          </ac:spMkLst>
        </pc:spChg>
        <pc:spChg chg="mod">
          <ac:chgData name="Wei Li" userId="fae33518c2e5a771" providerId="LiveId" clId="{F9C1356C-710E-4C4A-B05C-8F294AEE70F7}" dt="2023-01-22T02:56:27.690" v="33"/>
          <ac:spMkLst>
            <pc:docMk/>
            <pc:sldMk cId="2762501048" sldId="5383"/>
            <ac:spMk id="1981" creationId="{00000000-0000-0000-0000-000000000000}"/>
          </ac:spMkLst>
        </pc:spChg>
      </pc:sldChg>
      <pc:sldChg chg="del">
        <pc:chgData name="Wei Li" userId="fae33518c2e5a771" providerId="LiveId" clId="{F9C1356C-710E-4C4A-B05C-8F294AEE70F7}" dt="2023-01-22T02:43:18.658" v="1" actId="47"/>
        <pc:sldMkLst>
          <pc:docMk/>
          <pc:sldMk cId="0" sldId="5419"/>
        </pc:sldMkLst>
      </pc:sldChg>
      <pc:sldChg chg="del">
        <pc:chgData name="Wei Li" userId="fae33518c2e5a771" providerId="LiveId" clId="{F9C1356C-710E-4C4A-B05C-8F294AEE70F7}" dt="2023-01-22T02:43:18.658" v="1" actId="47"/>
        <pc:sldMkLst>
          <pc:docMk/>
          <pc:sldMk cId="0" sldId="5420"/>
        </pc:sldMkLst>
      </pc:sldChg>
      <pc:sldChg chg="del">
        <pc:chgData name="Wei Li" userId="fae33518c2e5a771" providerId="LiveId" clId="{F9C1356C-710E-4C4A-B05C-8F294AEE70F7}" dt="2023-01-22T02:43:18.658" v="1" actId="47"/>
        <pc:sldMkLst>
          <pc:docMk/>
          <pc:sldMk cId="0" sldId="5421"/>
        </pc:sldMkLst>
      </pc:sldChg>
      <pc:sldChg chg="del">
        <pc:chgData name="Wei Li" userId="fae33518c2e5a771" providerId="LiveId" clId="{F9C1356C-710E-4C4A-B05C-8F294AEE70F7}" dt="2023-01-22T02:43:18.658" v="1" actId="47"/>
        <pc:sldMkLst>
          <pc:docMk/>
          <pc:sldMk cId="0" sldId="5422"/>
        </pc:sldMkLst>
      </pc:sldChg>
      <pc:sldChg chg="del">
        <pc:chgData name="Wei Li" userId="fae33518c2e5a771" providerId="LiveId" clId="{F9C1356C-710E-4C4A-B05C-8F294AEE70F7}" dt="2023-01-22T02:43:18.658" v="1" actId="47"/>
        <pc:sldMkLst>
          <pc:docMk/>
          <pc:sldMk cId="0" sldId="5423"/>
        </pc:sldMkLst>
      </pc:sldChg>
      <pc:sldChg chg="del">
        <pc:chgData name="Wei Li" userId="fae33518c2e5a771" providerId="LiveId" clId="{F9C1356C-710E-4C4A-B05C-8F294AEE70F7}" dt="2023-01-22T02:43:18.658" v="1" actId="47"/>
        <pc:sldMkLst>
          <pc:docMk/>
          <pc:sldMk cId="0" sldId="5424"/>
        </pc:sldMkLst>
      </pc:sldChg>
      <pc:sldChg chg="del">
        <pc:chgData name="Wei Li" userId="fae33518c2e5a771" providerId="LiveId" clId="{F9C1356C-710E-4C4A-B05C-8F294AEE70F7}" dt="2023-01-22T02:43:18.658" v="1" actId="47"/>
        <pc:sldMkLst>
          <pc:docMk/>
          <pc:sldMk cId="0" sldId="5425"/>
        </pc:sldMkLst>
      </pc:sldChg>
      <pc:sldChg chg="del">
        <pc:chgData name="Wei Li" userId="fae33518c2e5a771" providerId="LiveId" clId="{F9C1356C-710E-4C4A-B05C-8F294AEE70F7}" dt="2023-01-22T02:43:18.658" v="1" actId="47"/>
        <pc:sldMkLst>
          <pc:docMk/>
          <pc:sldMk cId="3561095942" sldId="5426"/>
        </pc:sldMkLst>
      </pc:sldChg>
      <pc:sldChg chg="del">
        <pc:chgData name="Wei Li" userId="fae33518c2e5a771" providerId="LiveId" clId="{F9C1356C-710E-4C4A-B05C-8F294AEE70F7}" dt="2023-01-22T02:43:18.658" v="1" actId="47"/>
        <pc:sldMkLst>
          <pc:docMk/>
          <pc:sldMk cId="965804386" sldId="5427"/>
        </pc:sldMkLst>
      </pc:sldChg>
      <pc:sldChg chg="del">
        <pc:chgData name="Wei Li" userId="fae33518c2e5a771" providerId="LiveId" clId="{F9C1356C-710E-4C4A-B05C-8F294AEE70F7}" dt="2023-01-22T02:44:19.956" v="2" actId="47"/>
        <pc:sldMkLst>
          <pc:docMk/>
          <pc:sldMk cId="0" sldId="5428"/>
        </pc:sldMkLst>
      </pc:sldChg>
      <pc:sldChg chg="del">
        <pc:chgData name="Wei Li" userId="fae33518c2e5a771" providerId="LiveId" clId="{F9C1356C-710E-4C4A-B05C-8F294AEE70F7}" dt="2023-01-22T02:44:19.956" v="2" actId="47"/>
        <pc:sldMkLst>
          <pc:docMk/>
          <pc:sldMk cId="0" sldId="5429"/>
        </pc:sldMkLst>
      </pc:sldChg>
      <pc:sldChg chg="del">
        <pc:chgData name="Wei Li" userId="fae33518c2e5a771" providerId="LiveId" clId="{F9C1356C-710E-4C4A-B05C-8F294AEE70F7}" dt="2023-01-22T02:44:19.956" v="2" actId="47"/>
        <pc:sldMkLst>
          <pc:docMk/>
          <pc:sldMk cId="0" sldId="5430"/>
        </pc:sldMkLst>
      </pc:sldChg>
      <pc:sldChg chg="del">
        <pc:chgData name="Wei Li" userId="fae33518c2e5a771" providerId="LiveId" clId="{F9C1356C-710E-4C4A-B05C-8F294AEE70F7}" dt="2023-01-22T02:44:19.956" v="2" actId="47"/>
        <pc:sldMkLst>
          <pc:docMk/>
          <pc:sldMk cId="0" sldId="5431"/>
        </pc:sldMkLst>
      </pc:sldChg>
      <pc:sldChg chg="del">
        <pc:chgData name="Wei Li" userId="fae33518c2e5a771" providerId="LiveId" clId="{F9C1356C-710E-4C4A-B05C-8F294AEE70F7}" dt="2023-01-22T02:44:19.956" v="2" actId="47"/>
        <pc:sldMkLst>
          <pc:docMk/>
          <pc:sldMk cId="0" sldId="5432"/>
        </pc:sldMkLst>
      </pc:sldChg>
      <pc:sldChg chg="del">
        <pc:chgData name="Wei Li" userId="fae33518c2e5a771" providerId="LiveId" clId="{F9C1356C-710E-4C4A-B05C-8F294AEE70F7}" dt="2023-01-22T02:44:19.956" v="2" actId="47"/>
        <pc:sldMkLst>
          <pc:docMk/>
          <pc:sldMk cId="0" sldId="5433"/>
        </pc:sldMkLst>
      </pc:sldChg>
      <pc:sldChg chg="del">
        <pc:chgData name="Wei Li" userId="fae33518c2e5a771" providerId="LiveId" clId="{F9C1356C-710E-4C4A-B05C-8F294AEE70F7}" dt="2023-01-22T02:44:19.956" v="2" actId="47"/>
        <pc:sldMkLst>
          <pc:docMk/>
          <pc:sldMk cId="0" sldId="5434"/>
        </pc:sldMkLst>
      </pc:sldChg>
      <pc:sldChg chg="del">
        <pc:chgData name="Wei Li" userId="fae33518c2e5a771" providerId="LiveId" clId="{F9C1356C-710E-4C4A-B05C-8F294AEE70F7}" dt="2023-01-22T02:45:14.175" v="3" actId="47"/>
        <pc:sldMkLst>
          <pc:docMk/>
          <pc:sldMk cId="3223248514" sldId="5435"/>
        </pc:sldMkLst>
      </pc:sldChg>
      <pc:sldChg chg="del">
        <pc:chgData name="Wei Li" userId="fae33518c2e5a771" providerId="LiveId" clId="{F9C1356C-710E-4C4A-B05C-8F294AEE70F7}" dt="2023-01-22T03:21:09.115" v="65" actId="47"/>
        <pc:sldMkLst>
          <pc:docMk/>
          <pc:sldMk cId="3310175174" sldId="5436"/>
        </pc:sldMkLst>
      </pc:sldChg>
      <pc:sldChg chg="del">
        <pc:chgData name="Wei Li" userId="fae33518c2e5a771" providerId="LiveId" clId="{F9C1356C-710E-4C4A-B05C-8F294AEE70F7}" dt="2023-01-22T03:21:09.115" v="65" actId="47"/>
        <pc:sldMkLst>
          <pc:docMk/>
          <pc:sldMk cId="1643079759" sldId="5437"/>
        </pc:sldMkLst>
      </pc:sldChg>
      <pc:sldChg chg="del">
        <pc:chgData name="Wei Li" userId="fae33518c2e5a771" providerId="LiveId" clId="{F9C1356C-710E-4C4A-B05C-8F294AEE70F7}" dt="2023-01-22T02:45:40.681" v="4" actId="47"/>
        <pc:sldMkLst>
          <pc:docMk/>
          <pc:sldMk cId="0" sldId="5438"/>
        </pc:sldMkLst>
      </pc:sldChg>
      <pc:sldChg chg="del">
        <pc:chgData name="Wei Li" userId="fae33518c2e5a771" providerId="LiveId" clId="{F9C1356C-710E-4C4A-B05C-8F294AEE70F7}" dt="2023-01-22T02:45:40.681" v="4" actId="47"/>
        <pc:sldMkLst>
          <pc:docMk/>
          <pc:sldMk cId="0" sldId="5439"/>
        </pc:sldMkLst>
      </pc:sldChg>
      <pc:sldChg chg="del">
        <pc:chgData name="Wei Li" userId="fae33518c2e5a771" providerId="LiveId" clId="{F9C1356C-710E-4C4A-B05C-8F294AEE70F7}" dt="2023-01-22T02:45:40.681" v="4" actId="47"/>
        <pc:sldMkLst>
          <pc:docMk/>
          <pc:sldMk cId="0" sldId="5440"/>
        </pc:sldMkLst>
      </pc:sldChg>
      <pc:sldChg chg="del">
        <pc:chgData name="Wei Li" userId="fae33518c2e5a771" providerId="LiveId" clId="{F9C1356C-710E-4C4A-B05C-8F294AEE70F7}" dt="2023-01-22T02:45:40.681" v="4" actId="47"/>
        <pc:sldMkLst>
          <pc:docMk/>
          <pc:sldMk cId="0" sldId="5441"/>
        </pc:sldMkLst>
      </pc:sldChg>
      <pc:sldChg chg="del">
        <pc:chgData name="Wei Li" userId="fae33518c2e5a771" providerId="LiveId" clId="{F9C1356C-710E-4C4A-B05C-8F294AEE70F7}" dt="2023-01-22T02:45:40.681" v="4" actId="47"/>
        <pc:sldMkLst>
          <pc:docMk/>
          <pc:sldMk cId="0" sldId="5442"/>
        </pc:sldMkLst>
      </pc:sldChg>
      <pc:sldChg chg="del">
        <pc:chgData name="Wei Li" userId="fae33518c2e5a771" providerId="LiveId" clId="{F9C1356C-710E-4C4A-B05C-8F294AEE70F7}" dt="2023-01-22T02:45:40.681" v="4" actId="47"/>
        <pc:sldMkLst>
          <pc:docMk/>
          <pc:sldMk cId="0" sldId="5443"/>
        </pc:sldMkLst>
      </pc:sldChg>
      <pc:sldChg chg="del">
        <pc:chgData name="Wei Li" userId="fae33518c2e5a771" providerId="LiveId" clId="{F9C1356C-710E-4C4A-B05C-8F294AEE70F7}" dt="2023-01-22T02:45:40.681" v="4" actId="47"/>
        <pc:sldMkLst>
          <pc:docMk/>
          <pc:sldMk cId="0" sldId="5444"/>
        </pc:sldMkLst>
      </pc:sldChg>
      <pc:sldChg chg="del">
        <pc:chgData name="Wei Li" userId="fae33518c2e5a771" providerId="LiveId" clId="{F9C1356C-710E-4C4A-B05C-8F294AEE70F7}" dt="2023-01-22T02:45:40.681" v="4" actId="47"/>
        <pc:sldMkLst>
          <pc:docMk/>
          <pc:sldMk cId="0" sldId="5445"/>
        </pc:sldMkLst>
      </pc:sldChg>
      <pc:sldChg chg="del">
        <pc:chgData name="Wei Li" userId="fae33518c2e5a771" providerId="LiveId" clId="{F9C1356C-710E-4C4A-B05C-8F294AEE70F7}" dt="2023-01-22T02:45:40.681" v="4" actId="47"/>
        <pc:sldMkLst>
          <pc:docMk/>
          <pc:sldMk cId="0" sldId="5446"/>
        </pc:sldMkLst>
      </pc:sldChg>
      <pc:sldChg chg="del">
        <pc:chgData name="Wei Li" userId="fae33518c2e5a771" providerId="LiveId" clId="{F9C1356C-710E-4C4A-B05C-8F294AEE70F7}" dt="2023-01-22T02:45:40.681" v="4" actId="47"/>
        <pc:sldMkLst>
          <pc:docMk/>
          <pc:sldMk cId="0" sldId="5447"/>
        </pc:sldMkLst>
      </pc:sldChg>
      <pc:sldChg chg="del">
        <pc:chgData name="Wei Li" userId="fae33518c2e5a771" providerId="LiveId" clId="{F9C1356C-710E-4C4A-B05C-8F294AEE70F7}" dt="2023-01-22T02:45:40.681" v="4" actId="47"/>
        <pc:sldMkLst>
          <pc:docMk/>
          <pc:sldMk cId="0" sldId="5448"/>
        </pc:sldMkLst>
      </pc:sldChg>
      <pc:sldChg chg="del">
        <pc:chgData name="Wei Li" userId="fae33518c2e5a771" providerId="LiveId" clId="{F9C1356C-710E-4C4A-B05C-8F294AEE70F7}" dt="2023-01-22T02:45:40.681" v="4" actId="47"/>
        <pc:sldMkLst>
          <pc:docMk/>
          <pc:sldMk cId="0" sldId="5449"/>
        </pc:sldMkLst>
      </pc:sldChg>
      <pc:sldChg chg="del">
        <pc:chgData name="Wei Li" userId="fae33518c2e5a771" providerId="LiveId" clId="{F9C1356C-710E-4C4A-B05C-8F294AEE70F7}" dt="2023-01-22T02:45:40.681" v="4" actId="47"/>
        <pc:sldMkLst>
          <pc:docMk/>
          <pc:sldMk cId="0" sldId="5450"/>
        </pc:sldMkLst>
      </pc:sldChg>
      <pc:sldChg chg="modSp add mod">
        <pc:chgData name="Wei Li" userId="fae33518c2e5a771" providerId="LiveId" clId="{F9C1356C-710E-4C4A-B05C-8F294AEE70F7}" dt="2023-01-22T03:21:41.415" v="72"/>
        <pc:sldMkLst>
          <pc:docMk/>
          <pc:sldMk cId="589728486" sldId="5465"/>
        </pc:sldMkLst>
        <pc:spChg chg="mod">
          <ac:chgData name="Wei Li" userId="fae33518c2e5a771" providerId="LiveId" clId="{F9C1356C-710E-4C4A-B05C-8F294AEE70F7}" dt="2023-01-22T03:21:41.415" v="72"/>
          <ac:spMkLst>
            <pc:docMk/>
            <pc:sldMk cId="589728486" sldId="5465"/>
            <ac:spMk id="3" creationId="{0DFA149E-1499-1A1A-3595-9F887A230A39}"/>
          </ac:spMkLst>
        </pc:spChg>
        <pc:spChg chg="mod">
          <ac:chgData name="Wei Li" userId="fae33518c2e5a771" providerId="LiveId" clId="{F9C1356C-710E-4C4A-B05C-8F294AEE70F7}" dt="2023-01-22T03:14:29.437" v="38"/>
          <ac:spMkLst>
            <pc:docMk/>
            <pc:sldMk cId="589728486" sldId="5465"/>
            <ac:spMk id="1981" creationId="{00000000-0000-0000-0000-000000000000}"/>
          </ac:spMkLst>
        </pc:spChg>
      </pc:sldChg>
      <pc:sldChg chg="addSp modSp mod">
        <pc:chgData name="Wei Li" userId="fae33518c2e5a771" providerId="LiveId" clId="{F9C1356C-710E-4C4A-B05C-8F294AEE70F7}" dt="2023-01-22T03:43:56.733" v="138" actId="1076"/>
        <pc:sldMkLst>
          <pc:docMk/>
          <pc:sldMk cId="0" sldId="5466"/>
        </pc:sldMkLst>
        <pc:spChg chg="add mod">
          <ac:chgData name="Wei Li" userId="fae33518c2e5a771" providerId="LiveId" clId="{F9C1356C-710E-4C4A-B05C-8F294AEE70F7}" dt="2023-01-22T03:43:56.733" v="138" actId="1076"/>
          <ac:spMkLst>
            <pc:docMk/>
            <pc:sldMk cId="0" sldId="5466"/>
            <ac:spMk id="6" creationId="{3346F5CA-AA4C-E627-D21C-1738C2F60407}"/>
          </ac:spMkLst>
        </pc:spChg>
      </pc:sldChg>
      <pc:sldChg chg="del">
        <pc:chgData name="Wei Li" userId="fae33518c2e5a771" providerId="LiveId" clId="{F9C1356C-710E-4C4A-B05C-8F294AEE70F7}" dt="2023-01-22T03:33:36.270" v="73" actId="47"/>
        <pc:sldMkLst>
          <pc:docMk/>
          <pc:sldMk cId="0" sldId="5467"/>
        </pc:sldMkLst>
      </pc:sldChg>
      <pc:sldChg chg="addSp delSp modSp mod">
        <pc:chgData name="Wei Li" userId="fae33518c2e5a771" providerId="LiveId" clId="{F9C1356C-710E-4C4A-B05C-8F294AEE70F7}" dt="2023-01-22T03:37:49.417" v="109" actId="1076"/>
        <pc:sldMkLst>
          <pc:docMk/>
          <pc:sldMk cId="3353453401" sldId="5468"/>
        </pc:sldMkLst>
        <pc:spChg chg="add mod">
          <ac:chgData name="Wei Li" userId="fae33518c2e5a771" providerId="LiveId" clId="{F9C1356C-710E-4C4A-B05C-8F294AEE70F7}" dt="2023-01-22T03:37:49.417" v="109" actId="1076"/>
          <ac:spMkLst>
            <pc:docMk/>
            <pc:sldMk cId="3353453401" sldId="5468"/>
            <ac:spMk id="3" creationId="{6FC859B4-CE1E-6090-882C-2C70988FB89D}"/>
          </ac:spMkLst>
        </pc:spChg>
        <pc:spChg chg="del">
          <ac:chgData name="Wei Li" userId="fae33518c2e5a771" providerId="LiveId" clId="{F9C1356C-710E-4C4A-B05C-8F294AEE70F7}" dt="2023-01-22T03:34:32.995" v="80" actId="478"/>
          <ac:spMkLst>
            <pc:docMk/>
            <pc:sldMk cId="3353453401" sldId="5468"/>
            <ac:spMk id="4" creationId="{584DAFBD-CC2F-4A74-B5D8-1FC98C21779E}"/>
          </ac:spMkLst>
        </pc:spChg>
        <pc:spChg chg="del">
          <ac:chgData name="Wei Li" userId="fae33518c2e5a771" providerId="LiveId" clId="{F9C1356C-710E-4C4A-B05C-8F294AEE70F7}" dt="2023-01-22T03:34:26.569" v="79" actId="478"/>
          <ac:spMkLst>
            <pc:docMk/>
            <pc:sldMk cId="3353453401" sldId="5468"/>
            <ac:spMk id="7" creationId="{24A9FB71-EBA9-4D8A-BED4-C60FB38DC5F2}"/>
          </ac:spMkLst>
        </pc:spChg>
        <pc:spChg chg="del">
          <ac:chgData name="Wei Li" userId="fae33518c2e5a771" providerId="LiveId" clId="{F9C1356C-710E-4C4A-B05C-8F294AEE70F7}" dt="2023-01-22T03:34:23.319" v="78" actId="478"/>
          <ac:spMkLst>
            <pc:docMk/>
            <pc:sldMk cId="3353453401" sldId="5468"/>
            <ac:spMk id="8" creationId="{6529D87B-7C7A-417F-9434-936945E371F0}"/>
          </ac:spMkLst>
        </pc:spChg>
      </pc:sldChg>
      <pc:sldChg chg="modSp add del mod">
        <pc:chgData name="Wei Li" userId="fae33518c2e5a771" providerId="LiveId" clId="{F9C1356C-710E-4C4A-B05C-8F294AEE70F7}" dt="2023-01-22T03:39:34.103" v="125" actId="47"/>
        <pc:sldMkLst>
          <pc:docMk/>
          <pc:sldMk cId="1240037110" sldId="5469"/>
        </pc:sldMkLst>
        <pc:spChg chg="mod">
          <ac:chgData name="Wei Li" userId="fae33518c2e5a771" providerId="LiveId" clId="{F9C1356C-710E-4C4A-B05C-8F294AEE70F7}" dt="2023-01-22T03:36:28.355" v="96"/>
          <ac:spMkLst>
            <pc:docMk/>
            <pc:sldMk cId="1240037110" sldId="5469"/>
            <ac:spMk id="3" creationId="{6FC859B4-CE1E-6090-882C-2C70988FB89D}"/>
          </ac:spMkLst>
        </pc:spChg>
      </pc:sldChg>
      <pc:sldChg chg="modSp add del mod">
        <pc:chgData name="Wei Li" userId="fae33518c2e5a771" providerId="LiveId" clId="{F9C1356C-710E-4C4A-B05C-8F294AEE70F7}" dt="2023-01-22T03:41:19.760" v="135" actId="2696"/>
        <pc:sldMkLst>
          <pc:docMk/>
          <pc:sldMk cId="2393725970" sldId="5470"/>
        </pc:sldMkLst>
        <pc:spChg chg="mod">
          <ac:chgData name="Wei Li" userId="fae33518c2e5a771" providerId="LiveId" clId="{F9C1356C-710E-4C4A-B05C-8F294AEE70F7}" dt="2023-01-22T03:36:49.623" v="102" actId="6549"/>
          <ac:spMkLst>
            <pc:docMk/>
            <pc:sldMk cId="2393725970" sldId="5470"/>
            <ac:spMk id="3" creationId="{6FC859B4-CE1E-6090-882C-2C70988FB89D}"/>
          </ac:spMkLst>
        </pc:spChg>
      </pc:sldChg>
      <pc:sldChg chg="delSp modSp add del mod">
        <pc:chgData name="Wei Li" userId="fae33518c2e5a771" providerId="LiveId" clId="{F9C1356C-710E-4C4A-B05C-8F294AEE70F7}" dt="2023-01-22T03:38:34.647" v="120" actId="47"/>
        <pc:sldMkLst>
          <pc:docMk/>
          <pc:sldMk cId="2642769617" sldId="5471"/>
        </pc:sldMkLst>
        <pc:spChg chg="del mod">
          <ac:chgData name="Wei Li" userId="fae33518c2e5a771" providerId="LiveId" clId="{F9C1356C-710E-4C4A-B05C-8F294AEE70F7}" dt="2023-01-22T03:38:07.224" v="114"/>
          <ac:spMkLst>
            <pc:docMk/>
            <pc:sldMk cId="2642769617" sldId="5471"/>
            <ac:spMk id="3" creationId="{6FC859B4-CE1E-6090-882C-2C70988FB89D}"/>
          </ac:spMkLst>
        </pc:spChg>
      </pc:sldChg>
      <pc:sldChg chg="modSp add mod">
        <pc:chgData name="Wei Li" userId="fae33518c2e5a771" providerId="LiveId" clId="{F9C1356C-710E-4C4A-B05C-8F294AEE70F7}" dt="2023-01-22T03:38:27.778" v="119" actId="255"/>
        <pc:sldMkLst>
          <pc:docMk/>
          <pc:sldMk cId="3068167800" sldId="5472"/>
        </pc:sldMkLst>
        <pc:spChg chg="mod">
          <ac:chgData name="Wei Li" userId="fae33518c2e5a771" providerId="LiveId" clId="{F9C1356C-710E-4C4A-B05C-8F294AEE70F7}" dt="2023-01-22T03:38:27.778" v="119" actId="255"/>
          <ac:spMkLst>
            <pc:docMk/>
            <pc:sldMk cId="3068167800" sldId="5472"/>
            <ac:spMk id="3" creationId="{6FC859B4-CE1E-6090-882C-2C70988FB89D}"/>
          </ac:spMkLst>
        </pc:spChg>
      </pc:sldChg>
      <pc:sldChg chg="modSp add mod">
        <pc:chgData name="Wei Li" userId="fae33518c2e5a771" providerId="LiveId" clId="{F9C1356C-710E-4C4A-B05C-8F294AEE70F7}" dt="2023-01-22T03:38:53.594" v="122"/>
        <pc:sldMkLst>
          <pc:docMk/>
          <pc:sldMk cId="351336212" sldId="5473"/>
        </pc:sldMkLst>
        <pc:spChg chg="mod">
          <ac:chgData name="Wei Li" userId="fae33518c2e5a771" providerId="LiveId" clId="{F9C1356C-710E-4C4A-B05C-8F294AEE70F7}" dt="2023-01-22T03:38:53.594" v="122"/>
          <ac:spMkLst>
            <pc:docMk/>
            <pc:sldMk cId="351336212" sldId="5473"/>
            <ac:spMk id="3" creationId="{6FC859B4-CE1E-6090-882C-2C70988FB89D}"/>
          </ac:spMkLst>
        </pc:spChg>
      </pc:sldChg>
      <pc:sldChg chg="modSp add mod">
        <pc:chgData name="Wei Li" userId="fae33518c2e5a771" providerId="LiveId" clId="{F9C1356C-710E-4C4A-B05C-8F294AEE70F7}" dt="2023-01-22T03:39:28.730" v="124" actId="255"/>
        <pc:sldMkLst>
          <pc:docMk/>
          <pc:sldMk cId="2056169916" sldId="5474"/>
        </pc:sldMkLst>
        <pc:spChg chg="mod">
          <ac:chgData name="Wei Li" userId="fae33518c2e5a771" providerId="LiveId" clId="{F9C1356C-710E-4C4A-B05C-8F294AEE70F7}" dt="2023-01-22T03:39:28.730" v="124" actId="255"/>
          <ac:spMkLst>
            <pc:docMk/>
            <pc:sldMk cId="2056169916" sldId="5474"/>
            <ac:spMk id="3" creationId="{6FC859B4-CE1E-6090-882C-2C70988FB89D}"/>
          </ac:spMkLst>
        </pc:spChg>
      </pc:sldChg>
      <pc:sldChg chg="modSp add mod">
        <pc:chgData name="Wei Li" userId="fae33518c2e5a771" providerId="LiveId" clId="{F9C1356C-710E-4C4A-B05C-8F294AEE70F7}" dt="2023-01-22T03:41:00.808" v="133" actId="255"/>
        <pc:sldMkLst>
          <pc:docMk/>
          <pc:sldMk cId="326825561" sldId="5475"/>
        </pc:sldMkLst>
        <pc:spChg chg="mod">
          <ac:chgData name="Wei Li" userId="fae33518c2e5a771" providerId="LiveId" clId="{F9C1356C-710E-4C4A-B05C-8F294AEE70F7}" dt="2023-01-22T03:41:00.808" v="133" actId="255"/>
          <ac:spMkLst>
            <pc:docMk/>
            <pc:sldMk cId="326825561" sldId="5475"/>
            <ac:spMk id="3" creationId="{6FC859B4-CE1E-6090-882C-2C70988FB89D}"/>
          </ac:spMkLst>
        </pc:spChg>
      </pc:sldChg>
      <pc:sldChg chg="modSp add mod">
        <pc:chgData name="Wei Li" userId="fae33518c2e5a771" providerId="LiveId" clId="{F9C1356C-710E-4C4A-B05C-8F294AEE70F7}" dt="2023-01-22T03:41:12.652" v="134"/>
        <pc:sldMkLst>
          <pc:docMk/>
          <pc:sldMk cId="1511368448" sldId="5476"/>
        </pc:sldMkLst>
        <pc:spChg chg="mod">
          <ac:chgData name="Wei Li" userId="fae33518c2e5a771" providerId="LiveId" clId="{F9C1356C-710E-4C4A-B05C-8F294AEE70F7}" dt="2023-01-22T03:41:12.652" v="134"/>
          <ac:spMkLst>
            <pc:docMk/>
            <pc:sldMk cId="1511368448" sldId="5476"/>
            <ac:spMk id="3" creationId="{6FC859B4-CE1E-6090-882C-2C70988FB89D}"/>
          </ac:spMkLst>
        </pc:spChg>
      </pc:sldChg>
      <pc:sldMasterChg chg="del delSldLayout">
        <pc:chgData name="Wei Li" userId="fae33518c2e5a771" providerId="LiveId" clId="{F9C1356C-710E-4C4A-B05C-8F294AEE70F7}" dt="2023-01-22T02:43:18.658" v="1" actId="47"/>
        <pc:sldMasterMkLst>
          <pc:docMk/>
          <pc:sldMasterMk cId="1955259822" sldId="2147487800"/>
        </pc:sldMasterMkLst>
        <pc:sldLayoutChg chg="del">
          <pc:chgData name="Wei Li" userId="fae33518c2e5a771" providerId="LiveId" clId="{F9C1356C-710E-4C4A-B05C-8F294AEE70F7}" dt="2023-01-22T02:43:18.658" v="1" actId="47"/>
          <pc:sldLayoutMkLst>
            <pc:docMk/>
            <pc:sldMasterMk cId="1955259822" sldId="2147487800"/>
            <pc:sldLayoutMk cId="1955894138" sldId="2147487801"/>
          </pc:sldLayoutMkLst>
        </pc:sldLayoutChg>
        <pc:sldLayoutChg chg="del">
          <pc:chgData name="Wei Li" userId="fae33518c2e5a771" providerId="LiveId" clId="{F9C1356C-710E-4C4A-B05C-8F294AEE70F7}" dt="2023-01-22T02:43:18.658" v="1" actId="47"/>
          <pc:sldLayoutMkLst>
            <pc:docMk/>
            <pc:sldMasterMk cId="1955259822" sldId="2147487800"/>
            <pc:sldLayoutMk cId="4279471840" sldId="2147487802"/>
          </pc:sldLayoutMkLst>
        </pc:sldLayoutChg>
        <pc:sldLayoutChg chg="del">
          <pc:chgData name="Wei Li" userId="fae33518c2e5a771" providerId="LiveId" clId="{F9C1356C-710E-4C4A-B05C-8F294AEE70F7}" dt="2023-01-22T02:43:18.658" v="1" actId="47"/>
          <pc:sldLayoutMkLst>
            <pc:docMk/>
            <pc:sldMasterMk cId="1955259822" sldId="2147487800"/>
            <pc:sldLayoutMk cId="3249007039" sldId="2147487803"/>
          </pc:sldLayoutMkLst>
        </pc:sldLayoutChg>
        <pc:sldLayoutChg chg="del">
          <pc:chgData name="Wei Li" userId="fae33518c2e5a771" providerId="LiveId" clId="{F9C1356C-710E-4C4A-B05C-8F294AEE70F7}" dt="2023-01-22T02:43:18.658" v="1" actId="47"/>
          <pc:sldLayoutMkLst>
            <pc:docMk/>
            <pc:sldMasterMk cId="1955259822" sldId="2147487800"/>
            <pc:sldLayoutMk cId="1076005138" sldId="2147487804"/>
          </pc:sldLayoutMkLst>
        </pc:sldLayoutChg>
        <pc:sldLayoutChg chg="del">
          <pc:chgData name="Wei Li" userId="fae33518c2e5a771" providerId="LiveId" clId="{F9C1356C-710E-4C4A-B05C-8F294AEE70F7}" dt="2023-01-22T02:43:18.658" v="1" actId="47"/>
          <pc:sldLayoutMkLst>
            <pc:docMk/>
            <pc:sldMasterMk cId="1955259822" sldId="2147487800"/>
            <pc:sldLayoutMk cId="3520006201" sldId="2147487805"/>
          </pc:sldLayoutMkLst>
        </pc:sldLayoutChg>
        <pc:sldLayoutChg chg="del">
          <pc:chgData name="Wei Li" userId="fae33518c2e5a771" providerId="LiveId" clId="{F9C1356C-710E-4C4A-B05C-8F294AEE70F7}" dt="2023-01-22T02:43:18.658" v="1" actId="47"/>
          <pc:sldLayoutMkLst>
            <pc:docMk/>
            <pc:sldMasterMk cId="1955259822" sldId="2147487800"/>
            <pc:sldLayoutMk cId="362700820" sldId="2147487806"/>
          </pc:sldLayoutMkLst>
        </pc:sldLayoutChg>
        <pc:sldLayoutChg chg="del">
          <pc:chgData name="Wei Li" userId="fae33518c2e5a771" providerId="LiveId" clId="{F9C1356C-710E-4C4A-B05C-8F294AEE70F7}" dt="2023-01-22T02:43:18.658" v="1" actId="47"/>
          <pc:sldLayoutMkLst>
            <pc:docMk/>
            <pc:sldMasterMk cId="1955259822" sldId="2147487800"/>
            <pc:sldLayoutMk cId="580072308" sldId="2147487807"/>
          </pc:sldLayoutMkLst>
        </pc:sldLayoutChg>
        <pc:sldLayoutChg chg="del">
          <pc:chgData name="Wei Li" userId="fae33518c2e5a771" providerId="LiveId" clId="{F9C1356C-710E-4C4A-B05C-8F294AEE70F7}" dt="2023-01-22T02:43:18.658" v="1" actId="47"/>
          <pc:sldLayoutMkLst>
            <pc:docMk/>
            <pc:sldMasterMk cId="1955259822" sldId="2147487800"/>
            <pc:sldLayoutMk cId="872901682" sldId="2147487808"/>
          </pc:sldLayoutMkLst>
        </pc:sldLayoutChg>
        <pc:sldLayoutChg chg="del">
          <pc:chgData name="Wei Li" userId="fae33518c2e5a771" providerId="LiveId" clId="{F9C1356C-710E-4C4A-B05C-8F294AEE70F7}" dt="2023-01-22T02:43:18.658" v="1" actId="47"/>
          <pc:sldLayoutMkLst>
            <pc:docMk/>
            <pc:sldMasterMk cId="1955259822" sldId="2147487800"/>
            <pc:sldLayoutMk cId="1449758607" sldId="2147487809"/>
          </pc:sldLayoutMkLst>
        </pc:sldLayoutChg>
        <pc:sldLayoutChg chg="del">
          <pc:chgData name="Wei Li" userId="fae33518c2e5a771" providerId="LiveId" clId="{F9C1356C-710E-4C4A-B05C-8F294AEE70F7}" dt="2023-01-22T02:43:18.658" v="1" actId="47"/>
          <pc:sldLayoutMkLst>
            <pc:docMk/>
            <pc:sldMasterMk cId="1955259822" sldId="2147487800"/>
            <pc:sldLayoutMk cId="307904659" sldId="2147487810"/>
          </pc:sldLayoutMkLst>
        </pc:sldLayoutChg>
        <pc:sldLayoutChg chg="del">
          <pc:chgData name="Wei Li" userId="fae33518c2e5a771" providerId="LiveId" clId="{F9C1356C-710E-4C4A-B05C-8F294AEE70F7}" dt="2023-01-22T02:43:18.658" v="1" actId="47"/>
          <pc:sldLayoutMkLst>
            <pc:docMk/>
            <pc:sldMasterMk cId="1955259822" sldId="2147487800"/>
            <pc:sldLayoutMk cId="2286701274" sldId="2147487811"/>
          </pc:sldLayoutMkLst>
        </pc:sldLayoutChg>
      </pc:sldMasterChg>
      <pc:sldMasterChg chg="del delSldLayout">
        <pc:chgData name="Wei Li" userId="fae33518c2e5a771" providerId="LiveId" clId="{F9C1356C-710E-4C4A-B05C-8F294AEE70F7}" dt="2023-01-22T02:43:18.658" v="1" actId="47"/>
        <pc:sldMasterMkLst>
          <pc:docMk/>
          <pc:sldMasterMk cId="1311873463" sldId="2147487812"/>
        </pc:sldMasterMkLst>
        <pc:sldLayoutChg chg="del">
          <pc:chgData name="Wei Li" userId="fae33518c2e5a771" providerId="LiveId" clId="{F9C1356C-710E-4C4A-B05C-8F294AEE70F7}" dt="2023-01-22T02:43:18.658" v="1" actId="47"/>
          <pc:sldLayoutMkLst>
            <pc:docMk/>
            <pc:sldMasterMk cId="1311873463" sldId="2147487812"/>
            <pc:sldLayoutMk cId="882506910" sldId="2147487813"/>
          </pc:sldLayoutMkLst>
        </pc:sldLayoutChg>
        <pc:sldLayoutChg chg="del">
          <pc:chgData name="Wei Li" userId="fae33518c2e5a771" providerId="LiveId" clId="{F9C1356C-710E-4C4A-B05C-8F294AEE70F7}" dt="2023-01-22T02:43:18.658" v="1" actId="47"/>
          <pc:sldLayoutMkLst>
            <pc:docMk/>
            <pc:sldMasterMk cId="1311873463" sldId="2147487812"/>
            <pc:sldLayoutMk cId="810832525" sldId="2147487814"/>
          </pc:sldLayoutMkLst>
        </pc:sldLayoutChg>
        <pc:sldLayoutChg chg="del">
          <pc:chgData name="Wei Li" userId="fae33518c2e5a771" providerId="LiveId" clId="{F9C1356C-710E-4C4A-B05C-8F294AEE70F7}" dt="2023-01-22T02:43:18.658" v="1" actId="47"/>
          <pc:sldLayoutMkLst>
            <pc:docMk/>
            <pc:sldMasterMk cId="1311873463" sldId="2147487812"/>
            <pc:sldLayoutMk cId="4274919011" sldId="2147487815"/>
          </pc:sldLayoutMkLst>
        </pc:sldLayoutChg>
        <pc:sldLayoutChg chg="del">
          <pc:chgData name="Wei Li" userId="fae33518c2e5a771" providerId="LiveId" clId="{F9C1356C-710E-4C4A-B05C-8F294AEE70F7}" dt="2023-01-22T02:43:18.658" v="1" actId="47"/>
          <pc:sldLayoutMkLst>
            <pc:docMk/>
            <pc:sldMasterMk cId="1311873463" sldId="2147487812"/>
            <pc:sldLayoutMk cId="223690191" sldId="2147487816"/>
          </pc:sldLayoutMkLst>
        </pc:sldLayoutChg>
        <pc:sldLayoutChg chg="del">
          <pc:chgData name="Wei Li" userId="fae33518c2e5a771" providerId="LiveId" clId="{F9C1356C-710E-4C4A-B05C-8F294AEE70F7}" dt="2023-01-22T02:43:18.658" v="1" actId="47"/>
          <pc:sldLayoutMkLst>
            <pc:docMk/>
            <pc:sldMasterMk cId="1311873463" sldId="2147487812"/>
            <pc:sldLayoutMk cId="836109317" sldId="2147487817"/>
          </pc:sldLayoutMkLst>
        </pc:sldLayoutChg>
        <pc:sldLayoutChg chg="del">
          <pc:chgData name="Wei Li" userId="fae33518c2e5a771" providerId="LiveId" clId="{F9C1356C-710E-4C4A-B05C-8F294AEE70F7}" dt="2023-01-22T02:43:18.658" v="1" actId="47"/>
          <pc:sldLayoutMkLst>
            <pc:docMk/>
            <pc:sldMasterMk cId="1311873463" sldId="2147487812"/>
            <pc:sldLayoutMk cId="2584980234" sldId="2147487818"/>
          </pc:sldLayoutMkLst>
        </pc:sldLayoutChg>
        <pc:sldLayoutChg chg="del">
          <pc:chgData name="Wei Li" userId="fae33518c2e5a771" providerId="LiveId" clId="{F9C1356C-710E-4C4A-B05C-8F294AEE70F7}" dt="2023-01-22T02:43:18.658" v="1" actId="47"/>
          <pc:sldLayoutMkLst>
            <pc:docMk/>
            <pc:sldMasterMk cId="1311873463" sldId="2147487812"/>
            <pc:sldLayoutMk cId="4133428620" sldId="2147487819"/>
          </pc:sldLayoutMkLst>
        </pc:sldLayoutChg>
        <pc:sldLayoutChg chg="del">
          <pc:chgData name="Wei Li" userId="fae33518c2e5a771" providerId="LiveId" clId="{F9C1356C-710E-4C4A-B05C-8F294AEE70F7}" dt="2023-01-22T02:43:18.658" v="1" actId="47"/>
          <pc:sldLayoutMkLst>
            <pc:docMk/>
            <pc:sldMasterMk cId="1311873463" sldId="2147487812"/>
            <pc:sldLayoutMk cId="2229490509" sldId="2147487820"/>
          </pc:sldLayoutMkLst>
        </pc:sldLayoutChg>
        <pc:sldLayoutChg chg="del">
          <pc:chgData name="Wei Li" userId="fae33518c2e5a771" providerId="LiveId" clId="{F9C1356C-710E-4C4A-B05C-8F294AEE70F7}" dt="2023-01-22T02:43:18.658" v="1" actId="47"/>
          <pc:sldLayoutMkLst>
            <pc:docMk/>
            <pc:sldMasterMk cId="1311873463" sldId="2147487812"/>
            <pc:sldLayoutMk cId="2305453704" sldId="2147487821"/>
          </pc:sldLayoutMkLst>
        </pc:sldLayoutChg>
        <pc:sldLayoutChg chg="del">
          <pc:chgData name="Wei Li" userId="fae33518c2e5a771" providerId="LiveId" clId="{F9C1356C-710E-4C4A-B05C-8F294AEE70F7}" dt="2023-01-22T02:43:18.658" v="1" actId="47"/>
          <pc:sldLayoutMkLst>
            <pc:docMk/>
            <pc:sldMasterMk cId="1311873463" sldId="2147487812"/>
            <pc:sldLayoutMk cId="2058808430" sldId="2147487822"/>
          </pc:sldLayoutMkLst>
        </pc:sldLayoutChg>
        <pc:sldLayoutChg chg="del">
          <pc:chgData name="Wei Li" userId="fae33518c2e5a771" providerId="LiveId" clId="{F9C1356C-710E-4C4A-B05C-8F294AEE70F7}" dt="2023-01-22T02:43:18.658" v="1" actId="47"/>
          <pc:sldLayoutMkLst>
            <pc:docMk/>
            <pc:sldMasterMk cId="1311873463" sldId="2147487812"/>
            <pc:sldLayoutMk cId="352491009" sldId="2147487823"/>
          </pc:sldLayoutMkLst>
        </pc:sldLayoutChg>
      </pc:sldMasterChg>
      <pc:sldMasterChg chg="del delSldLayout">
        <pc:chgData name="Wei Li" userId="fae33518c2e5a771" providerId="LiveId" clId="{F9C1356C-710E-4C4A-B05C-8F294AEE70F7}" dt="2023-01-22T02:43:18.658" v="1" actId="47"/>
        <pc:sldMasterMkLst>
          <pc:docMk/>
          <pc:sldMasterMk cId="3771215953" sldId="2147487824"/>
        </pc:sldMasterMkLst>
        <pc:sldLayoutChg chg="del">
          <pc:chgData name="Wei Li" userId="fae33518c2e5a771" providerId="LiveId" clId="{F9C1356C-710E-4C4A-B05C-8F294AEE70F7}" dt="2023-01-22T02:43:18.658" v="1" actId="47"/>
          <pc:sldLayoutMkLst>
            <pc:docMk/>
            <pc:sldMasterMk cId="3771215953" sldId="2147487824"/>
            <pc:sldLayoutMk cId="1734698140" sldId="2147487825"/>
          </pc:sldLayoutMkLst>
        </pc:sldLayoutChg>
        <pc:sldLayoutChg chg="del">
          <pc:chgData name="Wei Li" userId="fae33518c2e5a771" providerId="LiveId" clId="{F9C1356C-710E-4C4A-B05C-8F294AEE70F7}" dt="2023-01-22T02:43:18.658" v="1" actId="47"/>
          <pc:sldLayoutMkLst>
            <pc:docMk/>
            <pc:sldMasterMk cId="3771215953" sldId="2147487824"/>
            <pc:sldLayoutMk cId="2127822338" sldId="2147487826"/>
          </pc:sldLayoutMkLst>
        </pc:sldLayoutChg>
        <pc:sldLayoutChg chg="del">
          <pc:chgData name="Wei Li" userId="fae33518c2e5a771" providerId="LiveId" clId="{F9C1356C-710E-4C4A-B05C-8F294AEE70F7}" dt="2023-01-22T02:43:18.658" v="1" actId="47"/>
          <pc:sldLayoutMkLst>
            <pc:docMk/>
            <pc:sldMasterMk cId="3771215953" sldId="2147487824"/>
            <pc:sldLayoutMk cId="1368971346" sldId="2147487827"/>
          </pc:sldLayoutMkLst>
        </pc:sldLayoutChg>
        <pc:sldLayoutChg chg="del">
          <pc:chgData name="Wei Li" userId="fae33518c2e5a771" providerId="LiveId" clId="{F9C1356C-710E-4C4A-B05C-8F294AEE70F7}" dt="2023-01-22T02:43:18.658" v="1" actId="47"/>
          <pc:sldLayoutMkLst>
            <pc:docMk/>
            <pc:sldMasterMk cId="3771215953" sldId="2147487824"/>
            <pc:sldLayoutMk cId="2359537523" sldId="2147487828"/>
          </pc:sldLayoutMkLst>
        </pc:sldLayoutChg>
        <pc:sldLayoutChg chg="del">
          <pc:chgData name="Wei Li" userId="fae33518c2e5a771" providerId="LiveId" clId="{F9C1356C-710E-4C4A-B05C-8F294AEE70F7}" dt="2023-01-22T02:43:18.658" v="1" actId="47"/>
          <pc:sldLayoutMkLst>
            <pc:docMk/>
            <pc:sldMasterMk cId="3771215953" sldId="2147487824"/>
            <pc:sldLayoutMk cId="1200334458" sldId="2147487829"/>
          </pc:sldLayoutMkLst>
        </pc:sldLayoutChg>
        <pc:sldLayoutChg chg="del">
          <pc:chgData name="Wei Li" userId="fae33518c2e5a771" providerId="LiveId" clId="{F9C1356C-710E-4C4A-B05C-8F294AEE70F7}" dt="2023-01-22T02:43:18.658" v="1" actId="47"/>
          <pc:sldLayoutMkLst>
            <pc:docMk/>
            <pc:sldMasterMk cId="3771215953" sldId="2147487824"/>
            <pc:sldLayoutMk cId="1242795658" sldId="2147487830"/>
          </pc:sldLayoutMkLst>
        </pc:sldLayoutChg>
        <pc:sldLayoutChg chg="del">
          <pc:chgData name="Wei Li" userId="fae33518c2e5a771" providerId="LiveId" clId="{F9C1356C-710E-4C4A-B05C-8F294AEE70F7}" dt="2023-01-22T02:43:18.658" v="1" actId="47"/>
          <pc:sldLayoutMkLst>
            <pc:docMk/>
            <pc:sldMasterMk cId="3771215953" sldId="2147487824"/>
            <pc:sldLayoutMk cId="876131942" sldId="2147487831"/>
          </pc:sldLayoutMkLst>
        </pc:sldLayoutChg>
        <pc:sldLayoutChg chg="del">
          <pc:chgData name="Wei Li" userId="fae33518c2e5a771" providerId="LiveId" clId="{F9C1356C-710E-4C4A-B05C-8F294AEE70F7}" dt="2023-01-22T02:43:18.658" v="1" actId="47"/>
          <pc:sldLayoutMkLst>
            <pc:docMk/>
            <pc:sldMasterMk cId="3771215953" sldId="2147487824"/>
            <pc:sldLayoutMk cId="2611218690" sldId="2147487832"/>
          </pc:sldLayoutMkLst>
        </pc:sldLayoutChg>
        <pc:sldLayoutChg chg="del">
          <pc:chgData name="Wei Li" userId="fae33518c2e5a771" providerId="LiveId" clId="{F9C1356C-710E-4C4A-B05C-8F294AEE70F7}" dt="2023-01-22T02:43:18.658" v="1" actId="47"/>
          <pc:sldLayoutMkLst>
            <pc:docMk/>
            <pc:sldMasterMk cId="3771215953" sldId="2147487824"/>
            <pc:sldLayoutMk cId="1281716950" sldId="2147487833"/>
          </pc:sldLayoutMkLst>
        </pc:sldLayoutChg>
        <pc:sldLayoutChg chg="del">
          <pc:chgData name="Wei Li" userId="fae33518c2e5a771" providerId="LiveId" clId="{F9C1356C-710E-4C4A-B05C-8F294AEE70F7}" dt="2023-01-22T02:43:18.658" v="1" actId="47"/>
          <pc:sldLayoutMkLst>
            <pc:docMk/>
            <pc:sldMasterMk cId="3771215953" sldId="2147487824"/>
            <pc:sldLayoutMk cId="3869294817" sldId="2147487834"/>
          </pc:sldLayoutMkLst>
        </pc:sldLayoutChg>
        <pc:sldLayoutChg chg="del">
          <pc:chgData name="Wei Li" userId="fae33518c2e5a771" providerId="LiveId" clId="{F9C1356C-710E-4C4A-B05C-8F294AEE70F7}" dt="2023-01-22T02:43:18.658" v="1" actId="47"/>
          <pc:sldLayoutMkLst>
            <pc:docMk/>
            <pc:sldMasterMk cId="3771215953" sldId="2147487824"/>
            <pc:sldLayoutMk cId="4278003700" sldId="2147487835"/>
          </pc:sldLayoutMkLst>
        </pc:sldLayoutChg>
      </pc:sldMasterChg>
      <pc:sldMasterChg chg="del delSldLayout">
        <pc:chgData name="Wei Li" userId="fae33518c2e5a771" providerId="LiveId" clId="{F9C1356C-710E-4C4A-B05C-8F294AEE70F7}" dt="2023-01-22T02:43:18.658" v="1" actId="47"/>
        <pc:sldMasterMkLst>
          <pc:docMk/>
          <pc:sldMasterMk cId="1316497139" sldId="2147487836"/>
        </pc:sldMasterMkLst>
        <pc:sldLayoutChg chg="del">
          <pc:chgData name="Wei Li" userId="fae33518c2e5a771" providerId="LiveId" clId="{F9C1356C-710E-4C4A-B05C-8F294AEE70F7}" dt="2023-01-22T02:43:18.658" v="1" actId="47"/>
          <pc:sldLayoutMkLst>
            <pc:docMk/>
            <pc:sldMasterMk cId="1316497139" sldId="2147487836"/>
            <pc:sldLayoutMk cId="3219549176" sldId="2147487837"/>
          </pc:sldLayoutMkLst>
        </pc:sldLayoutChg>
      </pc:sldMasterChg>
      <pc:sldMasterChg chg="del delSldLayout">
        <pc:chgData name="Wei Li" userId="fae33518c2e5a771" providerId="LiveId" clId="{F9C1356C-710E-4C4A-B05C-8F294AEE70F7}" dt="2023-01-22T02:44:19.956" v="2" actId="47"/>
        <pc:sldMasterMkLst>
          <pc:docMk/>
          <pc:sldMasterMk cId="1816705536" sldId="2147487838"/>
        </pc:sldMasterMkLst>
        <pc:sldLayoutChg chg="del">
          <pc:chgData name="Wei Li" userId="fae33518c2e5a771" providerId="LiveId" clId="{F9C1356C-710E-4C4A-B05C-8F294AEE70F7}" dt="2023-01-22T02:44:19.956" v="2" actId="47"/>
          <pc:sldLayoutMkLst>
            <pc:docMk/>
            <pc:sldMasterMk cId="1816705536" sldId="2147487838"/>
            <pc:sldLayoutMk cId="3018877848" sldId="2147487839"/>
          </pc:sldLayoutMkLst>
        </pc:sldLayoutChg>
        <pc:sldLayoutChg chg="del">
          <pc:chgData name="Wei Li" userId="fae33518c2e5a771" providerId="LiveId" clId="{F9C1356C-710E-4C4A-B05C-8F294AEE70F7}" dt="2023-01-22T02:44:19.956" v="2" actId="47"/>
          <pc:sldLayoutMkLst>
            <pc:docMk/>
            <pc:sldMasterMk cId="1816705536" sldId="2147487838"/>
            <pc:sldLayoutMk cId="4158359066" sldId="2147487840"/>
          </pc:sldLayoutMkLst>
        </pc:sldLayoutChg>
        <pc:sldLayoutChg chg="del">
          <pc:chgData name="Wei Li" userId="fae33518c2e5a771" providerId="LiveId" clId="{F9C1356C-710E-4C4A-B05C-8F294AEE70F7}" dt="2023-01-22T02:44:19.956" v="2" actId="47"/>
          <pc:sldLayoutMkLst>
            <pc:docMk/>
            <pc:sldMasterMk cId="1816705536" sldId="2147487838"/>
            <pc:sldLayoutMk cId="1751638713" sldId="2147487841"/>
          </pc:sldLayoutMkLst>
        </pc:sldLayoutChg>
        <pc:sldLayoutChg chg="del">
          <pc:chgData name="Wei Li" userId="fae33518c2e5a771" providerId="LiveId" clId="{F9C1356C-710E-4C4A-B05C-8F294AEE70F7}" dt="2023-01-22T02:44:19.956" v="2" actId="47"/>
          <pc:sldLayoutMkLst>
            <pc:docMk/>
            <pc:sldMasterMk cId="1816705536" sldId="2147487838"/>
            <pc:sldLayoutMk cId="1791340565" sldId="2147487842"/>
          </pc:sldLayoutMkLst>
        </pc:sldLayoutChg>
        <pc:sldLayoutChg chg="del">
          <pc:chgData name="Wei Li" userId="fae33518c2e5a771" providerId="LiveId" clId="{F9C1356C-710E-4C4A-B05C-8F294AEE70F7}" dt="2023-01-22T02:44:19.956" v="2" actId="47"/>
          <pc:sldLayoutMkLst>
            <pc:docMk/>
            <pc:sldMasterMk cId="1816705536" sldId="2147487838"/>
            <pc:sldLayoutMk cId="4013925972" sldId="2147487843"/>
          </pc:sldLayoutMkLst>
        </pc:sldLayoutChg>
        <pc:sldLayoutChg chg="del">
          <pc:chgData name="Wei Li" userId="fae33518c2e5a771" providerId="LiveId" clId="{F9C1356C-710E-4C4A-B05C-8F294AEE70F7}" dt="2023-01-22T02:44:19.956" v="2" actId="47"/>
          <pc:sldLayoutMkLst>
            <pc:docMk/>
            <pc:sldMasterMk cId="1816705536" sldId="2147487838"/>
            <pc:sldLayoutMk cId="2674208492" sldId="2147487844"/>
          </pc:sldLayoutMkLst>
        </pc:sldLayoutChg>
        <pc:sldLayoutChg chg="del">
          <pc:chgData name="Wei Li" userId="fae33518c2e5a771" providerId="LiveId" clId="{F9C1356C-710E-4C4A-B05C-8F294AEE70F7}" dt="2023-01-22T02:44:19.956" v="2" actId="47"/>
          <pc:sldLayoutMkLst>
            <pc:docMk/>
            <pc:sldMasterMk cId="1816705536" sldId="2147487838"/>
            <pc:sldLayoutMk cId="1662385106" sldId="2147487845"/>
          </pc:sldLayoutMkLst>
        </pc:sldLayoutChg>
        <pc:sldLayoutChg chg="del">
          <pc:chgData name="Wei Li" userId="fae33518c2e5a771" providerId="LiveId" clId="{F9C1356C-710E-4C4A-B05C-8F294AEE70F7}" dt="2023-01-22T02:44:19.956" v="2" actId="47"/>
          <pc:sldLayoutMkLst>
            <pc:docMk/>
            <pc:sldMasterMk cId="1816705536" sldId="2147487838"/>
            <pc:sldLayoutMk cId="3920664727" sldId="2147487846"/>
          </pc:sldLayoutMkLst>
        </pc:sldLayoutChg>
        <pc:sldLayoutChg chg="del">
          <pc:chgData name="Wei Li" userId="fae33518c2e5a771" providerId="LiveId" clId="{F9C1356C-710E-4C4A-B05C-8F294AEE70F7}" dt="2023-01-22T02:44:19.956" v="2" actId="47"/>
          <pc:sldLayoutMkLst>
            <pc:docMk/>
            <pc:sldMasterMk cId="1816705536" sldId="2147487838"/>
            <pc:sldLayoutMk cId="2473092002" sldId="2147487847"/>
          </pc:sldLayoutMkLst>
        </pc:sldLayoutChg>
        <pc:sldLayoutChg chg="del">
          <pc:chgData name="Wei Li" userId="fae33518c2e5a771" providerId="LiveId" clId="{F9C1356C-710E-4C4A-B05C-8F294AEE70F7}" dt="2023-01-22T02:44:19.956" v="2" actId="47"/>
          <pc:sldLayoutMkLst>
            <pc:docMk/>
            <pc:sldMasterMk cId="1816705536" sldId="2147487838"/>
            <pc:sldLayoutMk cId="2917988409" sldId="2147487848"/>
          </pc:sldLayoutMkLst>
        </pc:sldLayoutChg>
        <pc:sldLayoutChg chg="del">
          <pc:chgData name="Wei Li" userId="fae33518c2e5a771" providerId="LiveId" clId="{F9C1356C-710E-4C4A-B05C-8F294AEE70F7}" dt="2023-01-22T02:44:19.956" v="2" actId="47"/>
          <pc:sldLayoutMkLst>
            <pc:docMk/>
            <pc:sldMasterMk cId="1816705536" sldId="2147487838"/>
            <pc:sldLayoutMk cId="1946874828" sldId="2147487849"/>
          </pc:sldLayoutMkLst>
        </pc:sldLayoutChg>
      </pc:sldMasterChg>
      <pc:sldMasterChg chg="del delSldLayout">
        <pc:chgData name="Wei Li" userId="fae33518c2e5a771" providerId="LiveId" clId="{F9C1356C-710E-4C4A-B05C-8F294AEE70F7}" dt="2023-01-22T02:45:14.175" v="3" actId="47"/>
        <pc:sldMasterMkLst>
          <pc:docMk/>
          <pc:sldMasterMk cId="4120213167" sldId="2147487850"/>
        </pc:sldMasterMkLst>
        <pc:sldLayoutChg chg="del">
          <pc:chgData name="Wei Li" userId="fae33518c2e5a771" providerId="LiveId" clId="{F9C1356C-710E-4C4A-B05C-8F294AEE70F7}" dt="2023-01-22T02:45:14.175" v="3" actId="47"/>
          <pc:sldLayoutMkLst>
            <pc:docMk/>
            <pc:sldMasterMk cId="4120213167" sldId="2147487850"/>
            <pc:sldLayoutMk cId="23843" sldId="2147487851"/>
          </pc:sldLayoutMkLst>
        </pc:sldLayoutChg>
        <pc:sldLayoutChg chg="del">
          <pc:chgData name="Wei Li" userId="fae33518c2e5a771" providerId="LiveId" clId="{F9C1356C-710E-4C4A-B05C-8F294AEE70F7}" dt="2023-01-22T02:45:14.175" v="3" actId="47"/>
          <pc:sldLayoutMkLst>
            <pc:docMk/>
            <pc:sldMasterMk cId="4120213167" sldId="2147487850"/>
            <pc:sldLayoutMk cId="3015447516" sldId="2147487852"/>
          </pc:sldLayoutMkLst>
        </pc:sldLayoutChg>
        <pc:sldLayoutChg chg="del">
          <pc:chgData name="Wei Li" userId="fae33518c2e5a771" providerId="LiveId" clId="{F9C1356C-710E-4C4A-B05C-8F294AEE70F7}" dt="2023-01-22T02:45:14.175" v="3" actId="47"/>
          <pc:sldLayoutMkLst>
            <pc:docMk/>
            <pc:sldMasterMk cId="4120213167" sldId="2147487850"/>
            <pc:sldLayoutMk cId="4191732827" sldId="2147487853"/>
          </pc:sldLayoutMkLst>
        </pc:sldLayoutChg>
        <pc:sldLayoutChg chg="del">
          <pc:chgData name="Wei Li" userId="fae33518c2e5a771" providerId="LiveId" clId="{F9C1356C-710E-4C4A-B05C-8F294AEE70F7}" dt="2023-01-22T02:45:14.175" v="3" actId="47"/>
          <pc:sldLayoutMkLst>
            <pc:docMk/>
            <pc:sldMasterMk cId="4120213167" sldId="2147487850"/>
            <pc:sldLayoutMk cId="1025587475" sldId="2147487854"/>
          </pc:sldLayoutMkLst>
        </pc:sldLayoutChg>
        <pc:sldLayoutChg chg="del">
          <pc:chgData name="Wei Li" userId="fae33518c2e5a771" providerId="LiveId" clId="{F9C1356C-710E-4C4A-B05C-8F294AEE70F7}" dt="2023-01-22T02:45:14.175" v="3" actId="47"/>
          <pc:sldLayoutMkLst>
            <pc:docMk/>
            <pc:sldMasterMk cId="4120213167" sldId="2147487850"/>
            <pc:sldLayoutMk cId="3208516465" sldId="2147487855"/>
          </pc:sldLayoutMkLst>
        </pc:sldLayoutChg>
        <pc:sldLayoutChg chg="del">
          <pc:chgData name="Wei Li" userId="fae33518c2e5a771" providerId="LiveId" clId="{F9C1356C-710E-4C4A-B05C-8F294AEE70F7}" dt="2023-01-22T02:45:14.175" v="3" actId="47"/>
          <pc:sldLayoutMkLst>
            <pc:docMk/>
            <pc:sldMasterMk cId="4120213167" sldId="2147487850"/>
            <pc:sldLayoutMk cId="3236379954" sldId="2147487856"/>
          </pc:sldLayoutMkLst>
        </pc:sldLayoutChg>
        <pc:sldLayoutChg chg="del">
          <pc:chgData name="Wei Li" userId="fae33518c2e5a771" providerId="LiveId" clId="{F9C1356C-710E-4C4A-B05C-8F294AEE70F7}" dt="2023-01-22T02:45:14.175" v="3" actId="47"/>
          <pc:sldLayoutMkLst>
            <pc:docMk/>
            <pc:sldMasterMk cId="4120213167" sldId="2147487850"/>
            <pc:sldLayoutMk cId="1548513736" sldId="2147487857"/>
          </pc:sldLayoutMkLst>
        </pc:sldLayoutChg>
        <pc:sldLayoutChg chg="del">
          <pc:chgData name="Wei Li" userId="fae33518c2e5a771" providerId="LiveId" clId="{F9C1356C-710E-4C4A-B05C-8F294AEE70F7}" dt="2023-01-22T02:45:14.175" v="3" actId="47"/>
          <pc:sldLayoutMkLst>
            <pc:docMk/>
            <pc:sldMasterMk cId="4120213167" sldId="2147487850"/>
            <pc:sldLayoutMk cId="919583742" sldId="2147487858"/>
          </pc:sldLayoutMkLst>
        </pc:sldLayoutChg>
        <pc:sldLayoutChg chg="del">
          <pc:chgData name="Wei Li" userId="fae33518c2e5a771" providerId="LiveId" clId="{F9C1356C-710E-4C4A-B05C-8F294AEE70F7}" dt="2023-01-22T02:45:14.175" v="3" actId="47"/>
          <pc:sldLayoutMkLst>
            <pc:docMk/>
            <pc:sldMasterMk cId="4120213167" sldId="2147487850"/>
            <pc:sldLayoutMk cId="410510307" sldId="2147487859"/>
          </pc:sldLayoutMkLst>
        </pc:sldLayoutChg>
        <pc:sldLayoutChg chg="del">
          <pc:chgData name="Wei Li" userId="fae33518c2e5a771" providerId="LiveId" clId="{F9C1356C-710E-4C4A-B05C-8F294AEE70F7}" dt="2023-01-22T02:45:14.175" v="3" actId="47"/>
          <pc:sldLayoutMkLst>
            <pc:docMk/>
            <pc:sldMasterMk cId="4120213167" sldId="2147487850"/>
            <pc:sldLayoutMk cId="250643223" sldId="2147487860"/>
          </pc:sldLayoutMkLst>
        </pc:sldLayoutChg>
        <pc:sldLayoutChg chg="del">
          <pc:chgData name="Wei Li" userId="fae33518c2e5a771" providerId="LiveId" clId="{F9C1356C-710E-4C4A-B05C-8F294AEE70F7}" dt="2023-01-22T02:45:14.175" v="3" actId="47"/>
          <pc:sldLayoutMkLst>
            <pc:docMk/>
            <pc:sldMasterMk cId="4120213167" sldId="2147487850"/>
            <pc:sldLayoutMk cId="1121368300" sldId="2147487861"/>
          </pc:sldLayoutMkLst>
        </pc:sldLayoutChg>
      </pc:sldMasterChg>
      <pc:sldMasterChg chg="del delSldLayout">
        <pc:chgData name="Wei Li" userId="fae33518c2e5a771" providerId="LiveId" clId="{F9C1356C-710E-4C4A-B05C-8F294AEE70F7}" dt="2023-01-22T02:34:33.337" v="0" actId="47"/>
        <pc:sldMasterMkLst>
          <pc:docMk/>
          <pc:sldMasterMk cId="556571671" sldId="2147487862"/>
        </pc:sldMasterMkLst>
        <pc:sldLayoutChg chg="del">
          <pc:chgData name="Wei Li" userId="fae33518c2e5a771" providerId="LiveId" clId="{F9C1356C-710E-4C4A-B05C-8F294AEE70F7}" dt="2023-01-22T02:34:33.337" v="0" actId="47"/>
          <pc:sldLayoutMkLst>
            <pc:docMk/>
            <pc:sldMasterMk cId="556571671" sldId="2147487862"/>
            <pc:sldLayoutMk cId="1765316136" sldId="2147487863"/>
          </pc:sldLayoutMkLst>
        </pc:sldLayoutChg>
        <pc:sldLayoutChg chg="del">
          <pc:chgData name="Wei Li" userId="fae33518c2e5a771" providerId="LiveId" clId="{F9C1356C-710E-4C4A-B05C-8F294AEE70F7}" dt="2023-01-22T02:34:33.337" v="0" actId="47"/>
          <pc:sldLayoutMkLst>
            <pc:docMk/>
            <pc:sldMasterMk cId="556571671" sldId="2147487862"/>
            <pc:sldLayoutMk cId="2223416606" sldId="2147487864"/>
          </pc:sldLayoutMkLst>
        </pc:sldLayoutChg>
        <pc:sldLayoutChg chg="del">
          <pc:chgData name="Wei Li" userId="fae33518c2e5a771" providerId="LiveId" clId="{F9C1356C-710E-4C4A-B05C-8F294AEE70F7}" dt="2023-01-22T02:34:33.337" v="0" actId="47"/>
          <pc:sldLayoutMkLst>
            <pc:docMk/>
            <pc:sldMasterMk cId="556571671" sldId="2147487862"/>
            <pc:sldLayoutMk cId="3045160688" sldId="2147487865"/>
          </pc:sldLayoutMkLst>
        </pc:sldLayoutChg>
        <pc:sldLayoutChg chg="del">
          <pc:chgData name="Wei Li" userId="fae33518c2e5a771" providerId="LiveId" clId="{F9C1356C-710E-4C4A-B05C-8F294AEE70F7}" dt="2023-01-22T02:34:33.337" v="0" actId="47"/>
          <pc:sldLayoutMkLst>
            <pc:docMk/>
            <pc:sldMasterMk cId="556571671" sldId="2147487862"/>
            <pc:sldLayoutMk cId="3861400834" sldId="2147487866"/>
          </pc:sldLayoutMkLst>
        </pc:sldLayoutChg>
        <pc:sldLayoutChg chg="del">
          <pc:chgData name="Wei Li" userId="fae33518c2e5a771" providerId="LiveId" clId="{F9C1356C-710E-4C4A-B05C-8F294AEE70F7}" dt="2023-01-22T02:34:33.337" v="0" actId="47"/>
          <pc:sldLayoutMkLst>
            <pc:docMk/>
            <pc:sldMasterMk cId="556571671" sldId="2147487862"/>
            <pc:sldLayoutMk cId="200874840" sldId="2147487867"/>
          </pc:sldLayoutMkLst>
        </pc:sldLayoutChg>
        <pc:sldLayoutChg chg="del">
          <pc:chgData name="Wei Li" userId="fae33518c2e5a771" providerId="LiveId" clId="{F9C1356C-710E-4C4A-B05C-8F294AEE70F7}" dt="2023-01-22T02:34:33.337" v="0" actId="47"/>
          <pc:sldLayoutMkLst>
            <pc:docMk/>
            <pc:sldMasterMk cId="556571671" sldId="2147487862"/>
            <pc:sldLayoutMk cId="808038674" sldId="2147487868"/>
          </pc:sldLayoutMkLst>
        </pc:sldLayoutChg>
        <pc:sldLayoutChg chg="del">
          <pc:chgData name="Wei Li" userId="fae33518c2e5a771" providerId="LiveId" clId="{F9C1356C-710E-4C4A-B05C-8F294AEE70F7}" dt="2023-01-22T02:34:33.337" v="0" actId="47"/>
          <pc:sldLayoutMkLst>
            <pc:docMk/>
            <pc:sldMasterMk cId="556571671" sldId="2147487862"/>
            <pc:sldLayoutMk cId="1309228337" sldId="2147487869"/>
          </pc:sldLayoutMkLst>
        </pc:sldLayoutChg>
        <pc:sldLayoutChg chg="del">
          <pc:chgData name="Wei Li" userId="fae33518c2e5a771" providerId="LiveId" clId="{F9C1356C-710E-4C4A-B05C-8F294AEE70F7}" dt="2023-01-22T02:34:33.337" v="0" actId="47"/>
          <pc:sldLayoutMkLst>
            <pc:docMk/>
            <pc:sldMasterMk cId="556571671" sldId="2147487862"/>
            <pc:sldLayoutMk cId="3702910973" sldId="2147487870"/>
          </pc:sldLayoutMkLst>
        </pc:sldLayoutChg>
        <pc:sldLayoutChg chg="del">
          <pc:chgData name="Wei Li" userId="fae33518c2e5a771" providerId="LiveId" clId="{F9C1356C-710E-4C4A-B05C-8F294AEE70F7}" dt="2023-01-22T02:34:33.337" v="0" actId="47"/>
          <pc:sldLayoutMkLst>
            <pc:docMk/>
            <pc:sldMasterMk cId="556571671" sldId="2147487862"/>
            <pc:sldLayoutMk cId="327111667" sldId="2147487871"/>
          </pc:sldLayoutMkLst>
        </pc:sldLayoutChg>
        <pc:sldLayoutChg chg="del">
          <pc:chgData name="Wei Li" userId="fae33518c2e5a771" providerId="LiveId" clId="{F9C1356C-710E-4C4A-B05C-8F294AEE70F7}" dt="2023-01-22T02:34:33.337" v="0" actId="47"/>
          <pc:sldLayoutMkLst>
            <pc:docMk/>
            <pc:sldMasterMk cId="556571671" sldId="2147487862"/>
            <pc:sldLayoutMk cId="3898319811" sldId="2147487872"/>
          </pc:sldLayoutMkLst>
        </pc:sldLayoutChg>
        <pc:sldLayoutChg chg="del">
          <pc:chgData name="Wei Li" userId="fae33518c2e5a771" providerId="LiveId" clId="{F9C1356C-710E-4C4A-B05C-8F294AEE70F7}" dt="2023-01-22T02:34:33.337" v="0" actId="47"/>
          <pc:sldLayoutMkLst>
            <pc:docMk/>
            <pc:sldMasterMk cId="556571671" sldId="2147487862"/>
            <pc:sldLayoutMk cId="4156109617" sldId="2147487873"/>
          </pc:sldLayoutMkLst>
        </pc:sldLayoutChg>
      </pc:sldMasterChg>
      <pc:sldMasterChg chg="del delSldLayout">
        <pc:chgData name="Wei Li" userId="fae33518c2e5a771" providerId="LiveId" clId="{F9C1356C-710E-4C4A-B05C-8F294AEE70F7}" dt="2023-01-22T02:45:40.681" v="4" actId="47"/>
        <pc:sldMasterMkLst>
          <pc:docMk/>
          <pc:sldMasterMk cId="858697558" sldId="2147487874"/>
        </pc:sldMasterMkLst>
        <pc:sldLayoutChg chg="del">
          <pc:chgData name="Wei Li" userId="fae33518c2e5a771" providerId="LiveId" clId="{F9C1356C-710E-4C4A-B05C-8F294AEE70F7}" dt="2023-01-22T02:45:40.681" v="4" actId="47"/>
          <pc:sldLayoutMkLst>
            <pc:docMk/>
            <pc:sldMasterMk cId="858697558" sldId="2147487874"/>
            <pc:sldLayoutMk cId="1848733306" sldId="2147487875"/>
          </pc:sldLayoutMkLst>
        </pc:sldLayoutChg>
        <pc:sldLayoutChg chg="del">
          <pc:chgData name="Wei Li" userId="fae33518c2e5a771" providerId="LiveId" clId="{F9C1356C-710E-4C4A-B05C-8F294AEE70F7}" dt="2023-01-22T02:45:40.681" v="4" actId="47"/>
          <pc:sldLayoutMkLst>
            <pc:docMk/>
            <pc:sldMasterMk cId="858697558" sldId="2147487874"/>
            <pc:sldLayoutMk cId="201967040" sldId="2147487876"/>
          </pc:sldLayoutMkLst>
        </pc:sldLayoutChg>
        <pc:sldLayoutChg chg="del">
          <pc:chgData name="Wei Li" userId="fae33518c2e5a771" providerId="LiveId" clId="{F9C1356C-710E-4C4A-B05C-8F294AEE70F7}" dt="2023-01-22T02:45:40.681" v="4" actId="47"/>
          <pc:sldLayoutMkLst>
            <pc:docMk/>
            <pc:sldMasterMk cId="858697558" sldId="2147487874"/>
            <pc:sldLayoutMk cId="3146552711" sldId="2147487877"/>
          </pc:sldLayoutMkLst>
        </pc:sldLayoutChg>
        <pc:sldLayoutChg chg="del">
          <pc:chgData name="Wei Li" userId="fae33518c2e5a771" providerId="LiveId" clId="{F9C1356C-710E-4C4A-B05C-8F294AEE70F7}" dt="2023-01-22T02:45:40.681" v="4" actId="47"/>
          <pc:sldLayoutMkLst>
            <pc:docMk/>
            <pc:sldMasterMk cId="858697558" sldId="2147487874"/>
            <pc:sldLayoutMk cId="143215139" sldId="2147487878"/>
          </pc:sldLayoutMkLst>
        </pc:sldLayoutChg>
        <pc:sldLayoutChg chg="del">
          <pc:chgData name="Wei Li" userId="fae33518c2e5a771" providerId="LiveId" clId="{F9C1356C-710E-4C4A-B05C-8F294AEE70F7}" dt="2023-01-22T02:45:40.681" v="4" actId="47"/>
          <pc:sldLayoutMkLst>
            <pc:docMk/>
            <pc:sldMasterMk cId="858697558" sldId="2147487874"/>
            <pc:sldLayoutMk cId="3989992139" sldId="2147487879"/>
          </pc:sldLayoutMkLst>
        </pc:sldLayoutChg>
        <pc:sldLayoutChg chg="del">
          <pc:chgData name="Wei Li" userId="fae33518c2e5a771" providerId="LiveId" clId="{F9C1356C-710E-4C4A-B05C-8F294AEE70F7}" dt="2023-01-22T02:45:40.681" v="4" actId="47"/>
          <pc:sldLayoutMkLst>
            <pc:docMk/>
            <pc:sldMasterMk cId="858697558" sldId="2147487874"/>
            <pc:sldLayoutMk cId="2603082616" sldId="2147487880"/>
          </pc:sldLayoutMkLst>
        </pc:sldLayoutChg>
        <pc:sldLayoutChg chg="del">
          <pc:chgData name="Wei Li" userId="fae33518c2e5a771" providerId="LiveId" clId="{F9C1356C-710E-4C4A-B05C-8F294AEE70F7}" dt="2023-01-22T02:45:40.681" v="4" actId="47"/>
          <pc:sldLayoutMkLst>
            <pc:docMk/>
            <pc:sldMasterMk cId="858697558" sldId="2147487874"/>
            <pc:sldLayoutMk cId="4036109796" sldId="2147487881"/>
          </pc:sldLayoutMkLst>
        </pc:sldLayoutChg>
        <pc:sldLayoutChg chg="del">
          <pc:chgData name="Wei Li" userId="fae33518c2e5a771" providerId="LiveId" clId="{F9C1356C-710E-4C4A-B05C-8F294AEE70F7}" dt="2023-01-22T02:45:40.681" v="4" actId="47"/>
          <pc:sldLayoutMkLst>
            <pc:docMk/>
            <pc:sldMasterMk cId="858697558" sldId="2147487874"/>
            <pc:sldLayoutMk cId="275501071" sldId="2147487882"/>
          </pc:sldLayoutMkLst>
        </pc:sldLayoutChg>
        <pc:sldLayoutChg chg="del">
          <pc:chgData name="Wei Li" userId="fae33518c2e5a771" providerId="LiveId" clId="{F9C1356C-710E-4C4A-B05C-8F294AEE70F7}" dt="2023-01-22T02:45:40.681" v="4" actId="47"/>
          <pc:sldLayoutMkLst>
            <pc:docMk/>
            <pc:sldMasterMk cId="858697558" sldId="2147487874"/>
            <pc:sldLayoutMk cId="1563619216" sldId="2147487883"/>
          </pc:sldLayoutMkLst>
        </pc:sldLayoutChg>
        <pc:sldLayoutChg chg="del">
          <pc:chgData name="Wei Li" userId="fae33518c2e5a771" providerId="LiveId" clId="{F9C1356C-710E-4C4A-B05C-8F294AEE70F7}" dt="2023-01-22T02:45:40.681" v="4" actId="47"/>
          <pc:sldLayoutMkLst>
            <pc:docMk/>
            <pc:sldMasterMk cId="858697558" sldId="2147487874"/>
            <pc:sldLayoutMk cId="3385687835" sldId="2147487884"/>
          </pc:sldLayoutMkLst>
        </pc:sldLayoutChg>
        <pc:sldLayoutChg chg="del">
          <pc:chgData name="Wei Li" userId="fae33518c2e5a771" providerId="LiveId" clId="{F9C1356C-710E-4C4A-B05C-8F294AEE70F7}" dt="2023-01-22T02:45:40.681" v="4" actId="47"/>
          <pc:sldLayoutMkLst>
            <pc:docMk/>
            <pc:sldMasterMk cId="858697558" sldId="2147487874"/>
            <pc:sldLayoutMk cId="266035397" sldId="2147487885"/>
          </pc:sldLayoutMkLst>
        </pc:sldLayoutChg>
        <pc:sldLayoutChg chg="del">
          <pc:chgData name="Wei Li" userId="fae33518c2e5a771" providerId="LiveId" clId="{F9C1356C-710E-4C4A-B05C-8F294AEE70F7}" dt="2023-01-22T02:45:40.681" v="4" actId="47"/>
          <pc:sldLayoutMkLst>
            <pc:docMk/>
            <pc:sldMasterMk cId="858697558" sldId="2147487874"/>
            <pc:sldLayoutMk cId="540845239" sldId="2147487886"/>
          </pc:sldLayoutMkLst>
        </pc:sldLayoutChg>
        <pc:sldLayoutChg chg="del">
          <pc:chgData name="Wei Li" userId="fae33518c2e5a771" providerId="LiveId" clId="{F9C1356C-710E-4C4A-B05C-8F294AEE70F7}" dt="2023-01-22T02:45:40.681" v="4" actId="47"/>
          <pc:sldLayoutMkLst>
            <pc:docMk/>
            <pc:sldMasterMk cId="858697558" sldId="2147487874"/>
            <pc:sldLayoutMk cId="42902854" sldId="2147487887"/>
          </pc:sldLayoutMkLst>
        </pc:sldLayoutChg>
        <pc:sldLayoutChg chg="del">
          <pc:chgData name="Wei Li" userId="fae33518c2e5a771" providerId="LiveId" clId="{F9C1356C-710E-4C4A-B05C-8F294AEE70F7}" dt="2023-01-22T02:45:40.681" v="4" actId="47"/>
          <pc:sldLayoutMkLst>
            <pc:docMk/>
            <pc:sldMasterMk cId="858697558" sldId="2147487874"/>
            <pc:sldLayoutMk cId="3944003879" sldId="2147487888"/>
          </pc:sldLayoutMkLst>
        </pc:sldLayoutChg>
        <pc:sldLayoutChg chg="del">
          <pc:chgData name="Wei Li" userId="fae33518c2e5a771" providerId="LiveId" clId="{F9C1356C-710E-4C4A-B05C-8F294AEE70F7}" dt="2023-01-22T02:45:40.681" v="4" actId="47"/>
          <pc:sldLayoutMkLst>
            <pc:docMk/>
            <pc:sldMasterMk cId="858697558" sldId="2147487874"/>
            <pc:sldLayoutMk cId="1029869333" sldId="2147487889"/>
          </pc:sldLayoutMkLst>
        </pc:sldLayoutChg>
      </pc:sldMasterChg>
      <pc:sldMasterChg chg="del delSldLayout">
        <pc:chgData name="Wei Li" userId="fae33518c2e5a771" providerId="LiveId" clId="{F9C1356C-710E-4C4A-B05C-8F294AEE70F7}" dt="2023-01-22T03:33:36.270" v="73" actId="47"/>
        <pc:sldMasterMkLst>
          <pc:docMk/>
          <pc:sldMasterMk cId="593472698" sldId="2147487998"/>
        </pc:sldMasterMkLst>
        <pc:sldLayoutChg chg="del">
          <pc:chgData name="Wei Li" userId="fae33518c2e5a771" providerId="LiveId" clId="{F9C1356C-710E-4C4A-B05C-8F294AEE70F7}" dt="2023-01-22T03:33:36.270" v="73" actId="47"/>
          <pc:sldLayoutMkLst>
            <pc:docMk/>
            <pc:sldMasterMk cId="593472698" sldId="2147487998"/>
            <pc:sldLayoutMk cId="99137715" sldId="2147487999"/>
          </pc:sldLayoutMkLst>
        </pc:sldLayoutChg>
        <pc:sldLayoutChg chg="del">
          <pc:chgData name="Wei Li" userId="fae33518c2e5a771" providerId="LiveId" clId="{F9C1356C-710E-4C4A-B05C-8F294AEE70F7}" dt="2023-01-22T03:33:36.270" v="73" actId="47"/>
          <pc:sldLayoutMkLst>
            <pc:docMk/>
            <pc:sldMasterMk cId="593472698" sldId="2147487998"/>
            <pc:sldLayoutMk cId="4063432379" sldId="2147488000"/>
          </pc:sldLayoutMkLst>
        </pc:sldLayoutChg>
        <pc:sldLayoutChg chg="del">
          <pc:chgData name="Wei Li" userId="fae33518c2e5a771" providerId="LiveId" clId="{F9C1356C-710E-4C4A-B05C-8F294AEE70F7}" dt="2023-01-22T03:33:36.270" v="73" actId="47"/>
          <pc:sldLayoutMkLst>
            <pc:docMk/>
            <pc:sldMasterMk cId="593472698" sldId="2147487998"/>
            <pc:sldLayoutMk cId="1229323756" sldId="2147488001"/>
          </pc:sldLayoutMkLst>
        </pc:sldLayoutChg>
        <pc:sldLayoutChg chg="del">
          <pc:chgData name="Wei Li" userId="fae33518c2e5a771" providerId="LiveId" clId="{F9C1356C-710E-4C4A-B05C-8F294AEE70F7}" dt="2023-01-22T03:33:36.270" v="73" actId="47"/>
          <pc:sldLayoutMkLst>
            <pc:docMk/>
            <pc:sldMasterMk cId="593472698" sldId="2147487998"/>
            <pc:sldLayoutMk cId="1199419897" sldId="2147488002"/>
          </pc:sldLayoutMkLst>
        </pc:sldLayoutChg>
        <pc:sldLayoutChg chg="del">
          <pc:chgData name="Wei Li" userId="fae33518c2e5a771" providerId="LiveId" clId="{F9C1356C-710E-4C4A-B05C-8F294AEE70F7}" dt="2023-01-22T03:33:36.270" v="73" actId="47"/>
          <pc:sldLayoutMkLst>
            <pc:docMk/>
            <pc:sldMasterMk cId="593472698" sldId="2147487998"/>
            <pc:sldLayoutMk cId="2524681531" sldId="2147488003"/>
          </pc:sldLayoutMkLst>
        </pc:sldLayoutChg>
        <pc:sldLayoutChg chg="del">
          <pc:chgData name="Wei Li" userId="fae33518c2e5a771" providerId="LiveId" clId="{F9C1356C-710E-4C4A-B05C-8F294AEE70F7}" dt="2023-01-22T03:33:36.270" v="73" actId="47"/>
          <pc:sldLayoutMkLst>
            <pc:docMk/>
            <pc:sldMasterMk cId="593472698" sldId="2147487998"/>
            <pc:sldLayoutMk cId="3318525913" sldId="2147488004"/>
          </pc:sldLayoutMkLst>
        </pc:sldLayoutChg>
        <pc:sldLayoutChg chg="del">
          <pc:chgData name="Wei Li" userId="fae33518c2e5a771" providerId="LiveId" clId="{F9C1356C-710E-4C4A-B05C-8F294AEE70F7}" dt="2023-01-22T03:33:36.270" v="73" actId="47"/>
          <pc:sldLayoutMkLst>
            <pc:docMk/>
            <pc:sldMasterMk cId="593472698" sldId="2147487998"/>
            <pc:sldLayoutMk cId="2812834192" sldId="2147488005"/>
          </pc:sldLayoutMkLst>
        </pc:sldLayoutChg>
        <pc:sldLayoutChg chg="del">
          <pc:chgData name="Wei Li" userId="fae33518c2e5a771" providerId="LiveId" clId="{F9C1356C-710E-4C4A-B05C-8F294AEE70F7}" dt="2023-01-22T03:33:36.270" v="73" actId="47"/>
          <pc:sldLayoutMkLst>
            <pc:docMk/>
            <pc:sldMasterMk cId="593472698" sldId="2147487998"/>
            <pc:sldLayoutMk cId="1299211200" sldId="2147488006"/>
          </pc:sldLayoutMkLst>
        </pc:sldLayoutChg>
        <pc:sldLayoutChg chg="del">
          <pc:chgData name="Wei Li" userId="fae33518c2e5a771" providerId="LiveId" clId="{F9C1356C-710E-4C4A-B05C-8F294AEE70F7}" dt="2023-01-22T03:33:36.270" v="73" actId="47"/>
          <pc:sldLayoutMkLst>
            <pc:docMk/>
            <pc:sldMasterMk cId="593472698" sldId="2147487998"/>
            <pc:sldLayoutMk cId="3588767048" sldId="2147488007"/>
          </pc:sldLayoutMkLst>
        </pc:sldLayoutChg>
        <pc:sldLayoutChg chg="del">
          <pc:chgData name="Wei Li" userId="fae33518c2e5a771" providerId="LiveId" clId="{F9C1356C-710E-4C4A-B05C-8F294AEE70F7}" dt="2023-01-22T03:33:36.270" v="73" actId="47"/>
          <pc:sldLayoutMkLst>
            <pc:docMk/>
            <pc:sldMasterMk cId="593472698" sldId="2147487998"/>
            <pc:sldLayoutMk cId="231457978" sldId="2147488008"/>
          </pc:sldLayoutMkLst>
        </pc:sldLayoutChg>
        <pc:sldLayoutChg chg="del">
          <pc:chgData name="Wei Li" userId="fae33518c2e5a771" providerId="LiveId" clId="{F9C1356C-710E-4C4A-B05C-8F294AEE70F7}" dt="2023-01-22T03:33:36.270" v="73" actId="47"/>
          <pc:sldLayoutMkLst>
            <pc:docMk/>
            <pc:sldMasterMk cId="593472698" sldId="2147487998"/>
            <pc:sldLayoutMk cId="2018319549" sldId="2147488009"/>
          </pc:sldLayoutMkLst>
        </pc:sldLayoutChg>
      </pc:sldMasterChg>
    </pc:docChg>
  </pc:docChgLst>
  <pc:docChgLst>
    <pc:chgData name="Wei Li" userId="fae33518c2e5a771" providerId="LiveId" clId="{1A669C0E-663E-4EF9-9BDD-3661ED200EC3}"/>
    <pc:docChg chg="undo custSel addSld delSld modSld delMainMaster">
      <pc:chgData name="Wei Li" userId="fae33518c2e5a771" providerId="LiveId" clId="{1A669C0E-663E-4EF9-9BDD-3661ED200EC3}" dt="2022-09-11T03:47:26.976" v="120" actId="2696"/>
      <pc:docMkLst>
        <pc:docMk/>
      </pc:docMkLst>
      <pc:sldChg chg="del">
        <pc:chgData name="Wei Li" userId="fae33518c2e5a771" providerId="LiveId" clId="{1A669C0E-663E-4EF9-9BDD-3661ED200EC3}" dt="2022-09-11T03:43:54.571" v="99" actId="47"/>
        <pc:sldMkLst>
          <pc:docMk/>
          <pc:sldMk cId="2902771467" sldId="256"/>
        </pc:sldMkLst>
      </pc:sldChg>
      <pc:sldChg chg="del">
        <pc:chgData name="Wei Li" userId="fae33518c2e5a771" providerId="LiveId" clId="{1A669C0E-663E-4EF9-9BDD-3661ED200EC3}" dt="2022-09-11T03:43:54.571" v="99" actId="47"/>
        <pc:sldMkLst>
          <pc:docMk/>
          <pc:sldMk cId="2737558635" sldId="257"/>
        </pc:sldMkLst>
      </pc:sldChg>
      <pc:sldChg chg="del">
        <pc:chgData name="Wei Li" userId="fae33518c2e5a771" providerId="LiveId" clId="{1A669C0E-663E-4EF9-9BDD-3661ED200EC3}" dt="2022-09-11T03:43:54.571" v="99" actId="47"/>
        <pc:sldMkLst>
          <pc:docMk/>
          <pc:sldMk cId="2258363104" sldId="258"/>
        </pc:sldMkLst>
      </pc:sldChg>
      <pc:sldChg chg="del">
        <pc:chgData name="Wei Li" userId="fae33518c2e5a771" providerId="LiveId" clId="{1A669C0E-663E-4EF9-9BDD-3661ED200EC3}" dt="2022-09-11T03:43:54.571" v="99" actId="47"/>
        <pc:sldMkLst>
          <pc:docMk/>
          <pc:sldMk cId="2860770989" sldId="259"/>
        </pc:sldMkLst>
      </pc:sldChg>
      <pc:sldChg chg="del">
        <pc:chgData name="Wei Li" userId="fae33518c2e5a771" providerId="LiveId" clId="{1A669C0E-663E-4EF9-9BDD-3661ED200EC3}" dt="2022-09-11T03:43:54.571" v="99" actId="47"/>
        <pc:sldMkLst>
          <pc:docMk/>
          <pc:sldMk cId="2650651078" sldId="260"/>
        </pc:sldMkLst>
      </pc:sldChg>
      <pc:sldChg chg="del">
        <pc:chgData name="Wei Li" userId="fae33518c2e5a771" providerId="LiveId" clId="{1A669C0E-663E-4EF9-9BDD-3661ED200EC3}" dt="2022-09-11T03:43:54.571" v="99" actId="47"/>
        <pc:sldMkLst>
          <pc:docMk/>
          <pc:sldMk cId="540072892" sldId="261"/>
        </pc:sldMkLst>
      </pc:sldChg>
      <pc:sldChg chg="del">
        <pc:chgData name="Wei Li" userId="fae33518c2e5a771" providerId="LiveId" clId="{1A669C0E-663E-4EF9-9BDD-3661ED200EC3}" dt="2022-09-11T03:43:54.571" v="99" actId="47"/>
        <pc:sldMkLst>
          <pc:docMk/>
          <pc:sldMk cId="2109165032" sldId="262"/>
        </pc:sldMkLst>
      </pc:sldChg>
      <pc:sldChg chg="del">
        <pc:chgData name="Wei Li" userId="fae33518c2e5a771" providerId="LiveId" clId="{1A669C0E-663E-4EF9-9BDD-3661ED200EC3}" dt="2022-09-11T03:43:54.571" v="99" actId="47"/>
        <pc:sldMkLst>
          <pc:docMk/>
          <pc:sldMk cId="871612093" sldId="263"/>
        </pc:sldMkLst>
      </pc:sldChg>
      <pc:sldChg chg="del">
        <pc:chgData name="Wei Li" userId="fae33518c2e5a771" providerId="LiveId" clId="{1A669C0E-663E-4EF9-9BDD-3661ED200EC3}" dt="2022-09-11T03:43:54.571" v="99" actId="47"/>
        <pc:sldMkLst>
          <pc:docMk/>
          <pc:sldMk cId="3475120971" sldId="264"/>
        </pc:sldMkLst>
      </pc:sldChg>
      <pc:sldChg chg="del">
        <pc:chgData name="Wei Li" userId="fae33518c2e5a771" providerId="LiveId" clId="{1A669C0E-663E-4EF9-9BDD-3661ED200EC3}" dt="2022-09-11T03:43:54.571" v="99" actId="47"/>
        <pc:sldMkLst>
          <pc:docMk/>
          <pc:sldMk cId="796249577" sldId="265"/>
        </pc:sldMkLst>
      </pc:sldChg>
      <pc:sldChg chg="del">
        <pc:chgData name="Wei Li" userId="fae33518c2e5a771" providerId="LiveId" clId="{1A669C0E-663E-4EF9-9BDD-3661ED200EC3}" dt="2022-09-11T03:43:54.571" v="99" actId="47"/>
        <pc:sldMkLst>
          <pc:docMk/>
          <pc:sldMk cId="3635143879" sldId="266"/>
        </pc:sldMkLst>
      </pc:sldChg>
      <pc:sldChg chg="del">
        <pc:chgData name="Wei Li" userId="fae33518c2e5a771" providerId="LiveId" clId="{1A669C0E-663E-4EF9-9BDD-3661ED200EC3}" dt="2022-09-11T03:43:54.571" v="99" actId="47"/>
        <pc:sldMkLst>
          <pc:docMk/>
          <pc:sldMk cId="3581596312" sldId="267"/>
        </pc:sldMkLst>
      </pc:sldChg>
      <pc:sldChg chg="del">
        <pc:chgData name="Wei Li" userId="fae33518c2e5a771" providerId="LiveId" clId="{1A669C0E-663E-4EF9-9BDD-3661ED200EC3}" dt="2022-09-11T03:43:54.571" v="99" actId="47"/>
        <pc:sldMkLst>
          <pc:docMk/>
          <pc:sldMk cId="3615666657" sldId="268"/>
        </pc:sldMkLst>
      </pc:sldChg>
      <pc:sldChg chg="del">
        <pc:chgData name="Wei Li" userId="fae33518c2e5a771" providerId="LiveId" clId="{1A669C0E-663E-4EF9-9BDD-3661ED200EC3}" dt="2022-09-11T03:43:54.571" v="99" actId="47"/>
        <pc:sldMkLst>
          <pc:docMk/>
          <pc:sldMk cId="1469886143" sldId="269"/>
        </pc:sldMkLst>
      </pc:sldChg>
      <pc:sldChg chg="del">
        <pc:chgData name="Wei Li" userId="fae33518c2e5a771" providerId="LiveId" clId="{1A669C0E-663E-4EF9-9BDD-3661ED200EC3}" dt="2022-09-11T03:43:54.571" v="99" actId="47"/>
        <pc:sldMkLst>
          <pc:docMk/>
          <pc:sldMk cId="1196094397" sldId="270"/>
        </pc:sldMkLst>
      </pc:sldChg>
      <pc:sldChg chg="del">
        <pc:chgData name="Wei Li" userId="fae33518c2e5a771" providerId="LiveId" clId="{1A669C0E-663E-4EF9-9BDD-3661ED200EC3}" dt="2022-09-11T03:43:54.571" v="99" actId="47"/>
        <pc:sldMkLst>
          <pc:docMk/>
          <pc:sldMk cId="1348000880" sldId="271"/>
        </pc:sldMkLst>
      </pc:sldChg>
      <pc:sldChg chg="del">
        <pc:chgData name="Wei Li" userId="fae33518c2e5a771" providerId="LiveId" clId="{1A669C0E-663E-4EF9-9BDD-3661ED200EC3}" dt="2022-09-11T03:43:54.571" v="99" actId="47"/>
        <pc:sldMkLst>
          <pc:docMk/>
          <pc:sldMk cId="0" sldId="272"/>
        </pc:sldMkLst>
      </pc:sldChg>
      <pc:sldChg chg="del">
        <pc:chgData name="Wei Li" userId="fae33518c2e5a771" providerId="LiveId" clId="{1A669C0E-663E-4EF9-9BDD-3661ED200EC3}" dt="2022-09-11T03:43:54.571" v="99" actId="47"/>
        <pc:sldMkLst>
          <pc:docMk/>
          <pc:sldMk cId="0" sldId="273"/>
        </pc:sldMkLst>
      </pc:sldChg>
      <pc:sldChg chg="del">
        <pc:chgData name="Wei Li" userId="fae33518c2e5a771" providerId="LiveId" clId="{1A669C0E-663E-4EF9-9BDD-3661ED200EC3}" dt="2022-09-11T03:43:54.571" v="99" actId="47"/>
        <pc:sldMkLst>
          <pc:docMk/>
          <pc:sldMk cId="0" sldId="274"/>
        </pc:sldMkLst>
      </pc:sldChg>
      <pc:sldChg chg="del">
        <pc:chgData name="Wei Li" userId="fae33518c2e5a771" providerId="LiveId" clId="{1A669C0E-663E-4EF9-9BDD-3661ED200EC3}" dt="2022-09-11T03:43:54.571" v="99" actId="47"/>
        <pc:sldMkLst>
          <pc:docMk/>
          <pc:sldMk cId="0" sldId="275"/>
        </pc:sldMkLst>
      </pc:sldChg>
      <pc:sldChg chg="del">
        <pc:chgData name="Wei Li" userId="fae33518c2e5a771" providerId="LiveId" clId="{1A669C0E-663E-4EF9-9BDD-3661ED200EC3}" dt="2022-09-11T03:43:54.571" v="99" actId="47"/>
        <pc:sldMkLst>
          <pc:docMk/>
          <pc:sldMk cId="2037329658" sldId="276"/>
        </pc:sldMkLst>
      </pc:sldChg>
      <pc:sldChg chg="del">
        <pc:chgData name="Wei Li" userId="fae33518c2e5a771" providerId="LiveId" clId="{1A669C0E-663E-4EF9-9BDD-3661ED200EC3}" dt="2022-09-11T03:30:53.299" v="21" actId="47"/>
        <pc:sldMkLst>
          <pc:docMk/>
          <pc:sldMk cId="2504852246" sldId="282"/>
        </pc:sldMkLst>
      </pc:sldChg>
      <pc:sldChg chg="del">
        <pc:chgData name="Wei Li" userId="fae33518c2e5a771" providerId="LiveId" clId="{1A669C0E-663E-4EF9-9BDD-3661ED200EC3}" dt="2022-09-11T03:30:53.299" v="21" actId="47"/>
        <pc:sldMkLst>
          <pc:docMk/>
          <pc:sldMk cId="276200913" sldId="283"/>
        </pc:sldMkLst>
      </pc:sldChg>
      <pc:sldChg chg="del">
        <pc:chgData name="Wei Li" userId="fae33518c2e5a771" providerId="LiveId" clId="{1A669C0E-663E-4EF9-9BDD-3661ED200EC3}" dt="2022-09-11T03:30:53.299" v="21" actId="47"/>
        <pc:sldMkLst>
          <pc:docMk/>
          <pc:sldMk cId="2167389569" sldId="284"/>
        </pc:sldMkLst>
      </pc:sldChg>
      <pc:sldChg chg="del">
        <pc:chgData name="Wei Li" userId="fae33518c2e5a771" providerId="LiveId" clId="{1A669C0E-663E-4EF9-9BDD-3661ED200EC3}" dt="2022-09-11T03:30:53.299" v="21" actId="47"/>
        <pc:sldMkLst>
          <pc:docMk/>
          <pc:sldMk cId="523840881" sldId="285"/>
        </pc:sldMkLst>
      </pc:sldChg>
      <pc:sldChg chg="del">
        <pc:chgData name="Wei Li" userId="fae33518c2e5a771" providerId="LiveId" clId="{1A669C0E-663E-4EF9-9BDD-3661ED200EC3}" dt="2022-09-11T03:30:53.299" v="21" actId="47"/>
        <pc:sldMkLst>
          <pc:docMk/>
          <pc:sldMk cId="580649327" sldId="286"/>
        </pc:sldMkLst>
      </pc:sldChg>
      <pc:sldChg chg="del">
        <pc:chgData name="Wei Li" userId="fae33518c2e5a771" providerId="LiveId" clId="{1A669C0E-663E-4EF9-9BDD-3661ED200EC3}" dt="2022-09-11T03:30:53.299" v="21" actId="47"/>
        <pc:sldMkLst>
          <pc:docMk/>
          <pc:sldMk cId="2607180309" sldId="287"/>
        </pc:sldMkLst>
      </pc:sldChg>
      <pc:sldChg chg="del">
        <pc:chgData name="Wei Li" userId="fae33518c2e5a771" providerId="LiveId" clId="{1A669C0E-663E-4EF9-9BDD-3661ED200EC3}" dt="2022-09-11T03:30:53.299" v="21" actId="47"/>
        <pc:sldMkLst>
          <pc:docMk/>
          <pc:sldMk cId="3256085902" sldId="288"/>
        </pc:sldMkLst>
      </pc:sldChg>
      <pc:sldChg chg="del">
        <pc:chgData name="Wei Li" userId="fae33518c2e5a771" providerId="LiveId" clId="{1A669C0E-663E-4EF9-9BDD-3661ED200EC3}" dt="2022-09-11T03:30:53.299" v="21" actId="47"/>
        <pc:sldMkLst>
          <pc:docMk/>
          <pc:sldMk cId="122891125" sldId="291"/>
        </pc:sldMkLst>
      </pc:sldChg>
      <pc:sldChg chg="del">
        <pc:chgData name="Wei Li" userId="fae33518c2e5a771" providerId="LiveId" clId="{1A669C0E-663E-4EF9-9BDD-3661ED200EC3}" dt="2022-09-11T03:30:53.299" v="21" actId="47"/>
        <pc:sldMkLst>
          <pc:docMk/>
          <pc:sldMk cId="3112126893" sldId="292"/>
        </pc:sldMkLst>
      </pc:sldChg>
      <pc:sldChg chg="del">
        <pc:chgData name="Wei Li" userId="fae33518c2e5a771" providerId="LiveId" clId="{1A669C0E-663E-4EF9-9BDD-3661ED200EC3}" dt="2022-09-11T03:30:53.299" v="21" actId="47"/>
        <pc:sldMkLst>
          <pc:docMk/>
          <pc:sldMk cId="70158083" sldId="295"/>
        </pc:sldMkLst>
      </pc:sldChg>
      <pc:sldChg chg="del">
        <pc:chgData name="Wei Li" userId="fae33518c2e5a771" providerId="LiveId" clId="{1A669C0E-663E-4EF9-9BDD-3661ED200EC3}" dt="2022-09-11T03:30:53.299" v="21" actId="47"/>
        <pc:sldMkLst>
          <pc:docMk/>
          <pc:sldMk cId="2610405848" sldId="296"/>
        </pc:sldMkLst>
      </pc:sldChg>
      <pc:sldChg chg="del">
        <pc:chgData name="Wei Li" userId="fae33518c2e5a771" providerId="LiveId" clId="{1A669C0E-663E-4EF9-9BDD-3661ED200EC3}" dt="2022-09-11T03:30:53.299" v="21" actId="47"/>
        <pc:sldMkLst>
          <pc:docMk/>
          <pc:sldMk cId="2210459940" sldId="297"/>
        </pc:sldMkLst>
      </pc:sldChg>
      <pc:sldChg chg="del">
        <pc:chgData name="Wei Li" userId="fae33518c2e5a771" providerId="LiveId" clId="{1A669C0E-663E-4EF9-9BDD-3661ED200EC3}" dt="2022-09-11T03:30:53.299" v="21" actId="47"/>
        <pc:sldMkLst>
          <pc:docMk/>
          <pc:sldMk cId="3837446842" sldId="298"/>
        </pc:sldMkLst>
      </pc:sldChg>
      <pc:sldChg chg="del">
        <pc:chgData name="Wei Li" userId="fae33518c2e5a771" providerId="LiveId" clId="{1A669C0E-663E-4EF9-9BDD-3661ED200EC3}" dt="2022-09-11T03:30:53.299" v="21" actId="47"/>
        <pc:sldMkLst>
          <pc:docMk/>
          <pc:sldMk cId="2302749690" sldId="299"/>
        </pc:sldMkLst>
      </pc:sldChg>
      <pc:sldChg chg="del">
        <pc:chgData name="Wei Li" userId="fae33518c2e5a771" providerId="LiveId" clId="{1A669C0E-663E-4EF9-9BDD-3661ED200EC3}" dt="2022-09-11T03:30:53.299" v="21" actId="47"/>
        <pc:sldMkLst>
          <pc:docMk/>
          <pc:sldMk cId="3956734091" sldId="300"/>
        </pc:sldMkLst>
      </pc:sldChg>
      <pc:sldChg chg="del">
        <pc:chgData name="Wei Li" userId="fae33518c2e5a771" providerId="LiveId" clId="{1A669C0E-663E-4EF9-9BDD-3661ED200EC3}" dt="2022-09-11T03:30:53.299" v="21" actId="47"/>
        <pc:sldMkLst>
          <pc:docMk/>
          <pc:sldMk cId="357002268" sldId="301"/>
        </pc:sldMkLst>
      </pc:sldChg>
      <pc:sldChg chg="del">
        <pc:chgData name="Wei Li" userId="fae33518c2e5a771" providerId="LiveId" clId="{1A669C0E-663E-4EF9-9BDD-3661ED200EC3}" dt="2022-09-11T03:30:53.299" v="21" actId="47"/>
        <pc:sldMkLst>
          <pc:docMk/>
          <pc:sldMk cId="833113868" sldId="302"/>
        </pc:sldMkLst>
      </pc:sldChg>
      <pc:sldChg chg="del">
        <pc:chgData name="Wei Li" userId="fae33518c2e5a771" providerId="LiveId" clId="{1A669C0E-663E-4EF9-9BDD-3661ED200EC3}" dt="2022-09-11T03:30:53.299" v="21" actId="47"/>
        <pc:sldMkLst>
          <pc:docMk/>
          <pc:sldMk cId="2038027037" sldId="303"/>
        </pc:sldMkLst>
      </pc:sldChg>
      <pc:sldChg chg="del">
        <pc:chgData name="Wei Li" userId="fae33518c2e5a771" providerId="LiveId" clId="{1A669C0E-663E-4EF9-9BDD-3661ED200EC3}" dt="2022-09-11T03:30:53.299" v="21" actId="47"/>
        <pc:sldMkLst>
          <pc:docMk/>
          <pc:sldMk cId="3434716540" sldId="304"/>
        </pc:sldMkLst>
      </pc:sldChg>
      <pc:sldChg chg="del">
        <pc:chgData name="Wei Li" userId="fae33518c2e5a771" providerId="LiveId" clId="{1A669C0E-663E-4EF9-9BDD-3661ED200EC3}" dt="2022-09-11T03:30:53.299" v="21" actId="47"/>
        <pc:sldMkLst>
          <pc:docMk/>
          <pc:sldMk cId="4228457883" sldId="305"/>
        </pc:sldMkLst>
      </pc:sldChg>
      <pc:sldChg chg="del">
        <pc:chgData name="Wei Li" userId="fae33518c2e5a771" providerId="LiveId" clId="{1A669C0E-663E-4EF9-9BDD-3661ED200EC3}" dt="2022-09-11T03:30:53.299" v="21" actId="47"/>
        <pc:sldMkLst>
          <pc:docMk/>
          <pc:sldMk cId="3510190914" sldId="306"/>
        </pc:sldMkLst>
      </pc:sldChg>
      <pc:sldChg chg="del">
        <pc:chgData name="Wei Li" userId="fae33518c2e5a771" providerId="LiveId" clId="{1A669C0E-663E-4EF9-9BDD-3661ED200EC3}" dt="2022-09-11T03:30:53.299" v="21" actId="47"/>
        <pc:sldMkLst>
          <pc:docMk/>
          <pc:sldMk cId="116612113" sldId="307"/>
        </pc:sldMkLst>
      </pc:sldChg>
      <pc:sldChg chg="del">
        <pc:chgData name="Wei Li" userId="fae33518c2e5a771" providerId="LiveId" clId="{1A669C0E-663E-4EF9-9BDD-3661ED200EC3}" dt="2022-09-11T03:30:53.299" v="21" actId="47"/>
        <pc:sldMkLst>
          <pc:docMk/>
          <pc:sldMk cId="3699574903" sldId="308"/>
        </pc:sldMkLst>
      </pc:sldChg>
      <pc:sldChg chg="del">
        <pc:chgData name="Wei Li" userId="fae33518c2e5a771" providerId="LiveId" clId="{1A669C0E-663E-4EF9-9BDD-3661ED200EC3}" dt="2022-09-11T03:30:53.299" v="21" actId="47"/>
        <pc:sldMkLst>
          <pc:docMk/>
          <pc:sldMk cId="83509937" sldId="310"/>
        </pc:sldMkLst>
      </pc:sldChg>
      <pc:sldChg chg="del">
        <pc:chgData name="Wei Li" userId="fae33518c2e5a771" providerId="LiveId" clId="{1A669C0E-663E-4EF9-9BDD-3661ED200EC3}" dt="2022-09-11T03:30:53.299" v="21" actId="47"/>
        <pc:sldMkLst>
          <pc:docMk/>
          <pc:sldMk cId="350716713" sldId="311"/>
        </pc:sldMkLst>
      </pc:sldChg>
      <pc:sldChg chg="del">
        <pc:chgData name="Wei Li" userId="fae33518c2e5a771" providerId="LiveId" clId="{1A669C0E-663E-4EF9-9BDD-3661ED200EC3}" dt="2022-09-11T03:30:53.299" v="21" actId="47"/>
        <pc:sldMkLst>
          <pc:docMk/>
          <pc:sldMk cId="557595799" sldId="314"/>
        </pc:sldMkLst>
      </pc:sldChg>
      <pc:sldChg chg="del">
        <pc:chgData name="Wei Li" userId="fae33518c2e5a771" providerId="LiveId" clId="{1A669C0E-663E-4EF9-9BDD-3661ED200EC3}" dt="2022-09-11T03:30:53.299" v="21" actId="47"/>
        <pc:sldMkLst>
          <pc:docMk/>
          <pc:sldMk cId="3081711530" sldId="315"/>
        </pc:sldMkLst>
      </pc:sldChg>
      <pc:sldChg chg="del">
        <pc:chgData name="Wei Li" userId="fae33518c2e5a771" providerId="LiveId" clId="{1A669C0E-663E-4EF9-9BDD-3661ED200EC3}" dt="2022-09-11T03:30:53.299" v="21" actId="47"/>
        <pc:sldMkLst>
          <pc:docMk/>
          <pc:sldMk cId="3944749480" sldId="316"/>
        </pc:sldMkLst>
      </pc:sldChg>
      <pc:sldChg chg="del">
        <pc:chgData name="Wei Li" userId="fae33518c2e5a771" providerId="LiveId" clId="{1A669C0E-663E-4EF9-9BDD-3661ED200EC3}" dt="2022-09-11T03:30:53.299" v="21" actId="47"/>
        <pc:sldMkLst>
          <pc:docMk/>
          <pc:sldMk cId="2543692822" sldId="317"/>
        </pc:sldMkLst>
      </pc:sldChg>
      <pc:sldChg chg="del">
        <pc:chgData name="Wei Li" userId="fae33518c2e5a771" providerId="LiveId" clId="{1A669C0E-663E-4EF9-9BDD-3661ED200EC3}" dt="2022-09-11T03:31:35.914" v="23" actId="2696"/>
        <pc:sldMkLst>
          <pc:docMk/>
          <pc:sldMk cId="87007567" sldId="318"/>
        </pc:sldMkLst>
      </pc:sldChg>
      <pc:sldChg chg="del">
        <pc:chgData name="Wei Li" userId="fae33518c2e5a771" providerId="LiveId" clId="{1A669C0E-663E-4EF9-9BDD-3661ED200EC3}" dt="2022-09-11T03:30:53.299" v="21" actId="47"/>
        <pc:sldMkLst>
          <pc:docMk/>
          <pc:sldMk cId="915478375" sldId="318"/>
        </pc:sldMkLst>
      </pc:sldChg>
      <pc:sldChg chg="add del">
        <pc:chgData name="Wei Li" userId="fae33518c2e5a771" providerId="LiveId" clId="{1A669C0E-663E-4EF9-9BDD-3661ED200EC3}" dt="2022-09-11T03:31:56.242" v="26"/>
        <pc:sldMkLst>
          <pc:docMk/>
          <pc:sldMk cId="1696626217" sldId="318"/>
        </pc:sldMkLst>
      </pc:sldChg>
      <pc:sldChg chg="del">
        <pc:chgData name="Wei Li" userId="fae33518c2e5a771" providerId="LiveId" clId="{1A669C0E-663E-4EF9-9BDD-3661ED200EC3}" dt="2022-09-11T03:31:35.914" v="23" actId="2696"/>
        <pc:sldMkLst>
          <pc:docMk/>
          <pc:sldMk cId="986395344" sldId="319"/>
        </pc:sldMkLst>
      </pc:sldChg>
      <pc:sldChg chg="add del">
        <pc:chgData name="Wei Li" userId="fae33518c2e5a771" providerId="LiveId" clId="{1A669C0E-663E-4EF9-9BDD-3661ED200EC3}" dt="2022-09-11T03:31:56.242" v="26"/>
        <pc:sldMkLst>
          <pc:docMk/>
          <pc:sldMk cId="1435536142" sldId="319"/>
        </pc:sldMkLst>
      </pc:sldChg>
      <pc:sldChg chg="del">
        <pc:chgData name="Wei Li" userId="fae33518c2e5a771" providerId="LiveId" clId="{1A669C0E-663E-4EF9-9BDD-3661ED200EC3}" dt="2022-09-11T03:30:53.299" v="21" actId="47"/>
        <pc:sldMkLst>
          <pc:docMk/>
          <pc:sldMk cId="3786736079" sldId="319"/>
        </pc:sldMkLst>
      </pc:sldChg>
      <pc:sldChg chg="add del">
        <pc:chgData name="Wei Li" userId="fae33518c2e5a771" providerId="LiveId" clId="{1A669C0E-663E-4EF9-9BDD-3661ED200EC3}" dt="2022-09-11T03:31:56.242" v="26"/>
        <pc:sldMkLst>
          <pc:docMk/>
          <pc:sldMk cId="270235604" sldId="320"/>
        </pc:sldMkLst>
      </pc:sldChg>
      <pc:sldChg chg="del">
        <pc:chgData name="Wei Li" userId="fae33518c2e5a771" providerId="LiveId" clId="{1A669C0E-663E-4EF9-9BDD-3661ED200EC3}" dt="2022-09-11T03:31:35.914" v="23" actId="2696"/>
        <pc:sldMkLst>
          <pc:docMk/>
          <pc:sldMk cId="924676092" sldId="320"/>
        </pc:sldMkLst>
      </pc:sldChg>
      <pc:sldChg chg="del">
        <pc:chgData name="Wei Li" userId="fae33518c2e5a771" providerId="LiveId" clId="{1A669C0E-663E-4EF9-9BDD-3661ED200EC3}" dt="2022-09-11T03:30:53.299" v="21" actId="47"/>
        <pc:sldMkLst>
          <pc:docMk/>
          <pc:sldMk cId="3322470121" sldId="320"/>
        </pc:sldMkLst>
      </pc:sldChg>
      <pc:sldChg chg="del">
        <pc:chgData name="Wei Li" userId="fae33518c2e5a771" providerId="LiveId" clId="{1A669C0E-663E-4EF9-9BDD-3661ED200EC3}" dt="2022-09-11T03:31:35.914" v="23" actId="2696"/>
        <pc:sldMkLst>
          <pc:docMk/>
          <pc:sldMk cId="905602844" sldId="321"/>
        </pc:sldMkLst>
      </pc:sldChg>
      <pc:sldChg chg="del">
        <pc:chgData name="Wei Li" userId="fae33518c2e5a771" providerId="LiveId" clId="{1A669C0E-663E-4EF9-9BDD-3661ED200EC3}" dt="2022-09-11T03:30:53.299" v="21" actId="47"/>
        <pc:sldMkLst>
          <pc:docMk/>
          <pc:sldMk cId="1733617316" sldId="321"/>
        </pc:sldMkLst>
      </pc:sldChg>
      <pc:sldChg chg="add del">
        <pc:chgData name="Wei Li" userId="fae33518c2e5a771" providerId="LiveId" clId="{1A669C0E-663E-4EF9-9BDD-3661ED200EC3}" dt="2022-09-11T03:31:56.242" v="26"/>
        <pc:sldMkLst>
          <pc:docMk/>
          <pc:sldMk cId="4158706140" sldId="321"/>
        </pc:sldMkLst>
      </pc:sldChg>
      <pc:sldChg chg="del">
        <pc:chgData name="Wei Li" userId="fae33518c2e5a771" providerId="LiveId" clId="{1A669C0E-663E-4EF9-9BDD-3661ED200EC3}" dt="2022-09-11T03:31:35.914" v="23" actId="2696"/>
        <pc:sldMkLst>
          <pc:docMk/>
          <pc:sldMk cId="850688088" sldId="322"/>
        </pc:sldMkLst>
      </pc:sldChg>
      <pc:sldChg chg="del">
        <pc:chgData name="Wei Li" userId="fae33518c2e5a771" providerId="LiveId" clId="{1A669C0E-663E-4EF9-9BDD-3661ED200EC3}" dt="2022-09-11T03:30:53.299" v="21" actId="47"/>
        <pc:sldMkLst>
          <pc:docMk/>
          <pc:sldMk cId="1925904020" sldId="322"/>
        </pc:sldMkLst>
      </pc:sldChg>
      <pc:sldChg chg="add del">
        <pc:chgData name="Wei Li" userId="fae33518c2e5a771" providerId="LiveId" clId="{1A669C0E-663E-4EF9-9BDD-3661ED200EC3}" dt="2022-09-11T03:31:56.242" v="26"/>
        <pc:sldMkLst>
          <pc:docMk/>
          <pc:sldMk cId="3462683276" sldId="322"/>
        </pc:sldMkLst>
      </pc:sldChg>
      <pc:sldChg chg="del">
        <pc:chgData name="Wei Li" userId="fae33518c2e5a771" providerId="LiveId" clId="{1A669C0E-663E-4EF9-9BDD-3661ED200EC3}" dt="2022-09-11T03:30:53.299" v="21" actId="47"/>
        <pc:sldMkLst>
          <pc:docMk/>
          <pc:sldMk cId="338193976" sldId="323"/>
        </pc:sldMkLst>
      </pc:sldChg>
      <pc:sldChg chg="del">
        <pc:chgData name="Wei Li" userId="fae33518c2e5a771" providerId="LiveId" clId="{1A669C0E-663E-4EF9-9BDD-3661ED200EC3}" dt="2022-09-11T03:31:35.914" v="23" actId="2696"/>
        <pc:sldMkLst>
          <pc:docMk/>
          <pc:sldMk cId="1716056937" sldId="323"/>
        </pc:sldMkLst>
      </pc:sldChg>
      <pc:sldChg chg="add del">
        <pc:chgData name="Wei Li" userId="fae33518c2e5a771" providerId="LiveId" clId="{1A669C0E-663E-4EF9-9BDD-3661ED200EC3}" dt="2022-09-11T03:31:56.242" v="26"/>
        <pc:sldMkLst>
          <pc:docMk/>
          <pc:sldMk cId="4189370402" sldId="323"/>
        </pc:sldMkLst>
      </pc:sldChg>
      <pc:sldChg chg="del">
        <pc:chgData name="Wei Li" userId="fae33518c2e5a771" providerId="LiveId" clId="{1A669C0E-663E-4EF9-9BDD-3661ED200EC3}" dt="2022-09-11T03:31:35.914" v="23" actId="2696"/>
        <pc:sldMkLst>
          <pc:docMk/>
          <pc:sldMk cId="1689869563" sldId="324"/>
        </pc:sldMkLst>
      </pc:sldChg>
      <pc:sldChg chg="del">
        <pc:chgData name="Wei Li" userId="fae33518c2e5a771" providerId="LiveId" clId="{1A669C0E-663E-4EF9-9BDD-3661ED200EC3}" dt="2022-09-11T03:30:53.299" v="21" actId="47"/>
        <pc:sldMkLst>
          <pc:docMk/>
          <pc:sldMk cId="2029476541" sldId="324"/>
        </pc:sldMkLst>
      </pc:sldChg>
      <pc:sldChg chg="add del">
        <pc:chgData name="Wei Li" userId="fae33518c2e5a771" providerId="LiveId" clId="{1A669C0E-663E-4EF9-9BDD-3661ED200EC3}" dt="2022-09-11T03:31:56.242" v="26"/>
        <pc:sldMkLst>
          <pc:docMk/>
          <pc:sldMk cId="2784122697" sldId="324"/>
        </pc:sldMkLst>
      </pc:sldChg>
      <pc:sldChg chg="del">
        <pc:chgData name="Wei Li" userId="fae33518c2e5a771" providerId="LiveId" clId="{1A669C0E-663E-4EF9-9BDD-3661ED200EC3}" dt="2022-09-11T03:31:35.914" v="23" actId="2696"/>
        <pc:sldMkLst>
          <pc:docMk/>
          <pc:sldMk cId="1106137928" sldId="325"/>
        </pc:sldMkLst>
      </pc:sldChg>
      <pc:sldChg chg="add del">
        <pc:chgData name="Wei Li" userId="fae33518c2e5a771" providerId="LiveId" clId="{1A669C0E-663E-4EF9-9BDD-3661ED200EC3}" dt="2022-09-11T03:31:56.242" v="26"/>
        <pc:sldMkLst>
          <pc:docMk/>
          <pc:sldMk cId="2269891510" sldId="325"/>
        </pc:sldMkLst>
      </pc:sldChg>
      <pc:sldChg chg="del">
        <pc:chgData name="Wei Li" userId="fae33518c2e5a771" providerId="LiveId" clId="{1A669C0E-663E-4EF9-9BDD-3661ED200EC3}" dt="2022-09-11T03:30:53.299" v="21" actId="47"/>
        <pc:sldMkLst>
          <pc:docMk/>
          <pc:sldMk cId="3846324656" sldId="325"/>
        </pc:sldMkLst>
      </pc:sldChg>
      <pc:sldChg chg="del">
        <pc:chgData name="Wei Li" userId="fae33518c2e5a771" providerId="LiveId" clId="{1A669C0E-663E-4EF9-9BDD-3661ED200EC3}" dt="2022-09-11T03:30:53.299" v="21" actId="47"/>
        <pc:sldMkLst>
          <pc:docMk/>
          <pc:sldMk cId="2890459347" sldId="326"/>
        </pc:sldMkLst>
      </pc:sldChg>
      <pc:sldChg chg="del">
        <pc:chgData name="Wei Li" userId="fae33518c2e5a771" providerId="LiveId" clId="{1A669C0E-663E-4EF9-9BDD-3661ED200EC3}" dt="2022-09-11T03:30:53.299" v="21" actId="47"/>
        <pc:sldMkLst>
          <pc:docMk/>
          <pc:sldMk cId="1508805672" sldId="327"/>
        </pc:sldMkLst>
      </pc:sldChg>
      <pc:sldChg chg="del">
        <pc:chgData name="Wei Li" userId="fae33518c2e5a771" providerId="LiveId" clId="{1A669C0E-663E-4EF9-9BDD-3661ED200EC3}" dt="2022-09-11T03:30:53.299" v="21" actId="47"/>
        <pc:sldMkLst>
          <pc:docMk/>
          <pc:sldMk cId="690865369" sldId="328"/>
        </pc:sldMkLst>
      </pc:sldChg>
      <pc:sldChg chg="del">
        <pc:chgData name="Wei Li" userId="fae33518c2e5a771" providerId="LiveId" clId="{1A669C0E-663E-4EF9-9BDD-3661ED200EC3}" dt="2022-09-11T03:30:53.299" v="21" actId="47"/>
        <pc:sldMkLst>
          <pc:docMk/>
          <pc:sldMk cId="382553413" sldId="329"/>
        </pc:sldMkLst>
      </pc:sldChg>
      <pc:sldChg chg="del">
        <pc:chgData name="Wei Li" userId="fae33518c2e5a771" providerId="LiveId" clId="{1A669C0E-663E-4EF9-9BDD-3661ED200EC3}" dt="2022-09-11T03:30:53.299" v="21" actId="47"/>
        <pc:sldMkLst>
          <pc:docMk/>
          <pc:sldMk cId="4187844377" sldId="330"/>
        </pc:sldMkLst>
      </pc:sldChg>
      <pc:sldChg chg="del">
        <pc:chgData name="Wei Li" userId="fae33518c2e5a771" providerId="LiveId" clId="{1A669C0E-663E-4EF9-9BDD-3661ED200EC3}" dt="2022-09-11T03:31:47.902" v="24" actId="47"/>
        <pc:sldMkLst>
          <pc:docMk/>
          <pc:sldMk cId="3929389452" sldId="331"/>
        </pc:sldMkLst>
      </pc:sldChg>
      <pc:sldChg chg="del">
        <pc:chgData name="Wei Li" userId="fae33518c2e5a771" providerId="LiveId" clId="{1A669C0E-663E-4EF9-9BDD-3661ED200EC3}" dt="2022-09-11T03:31:47.902" v="24" actId="47"/>
        <pc:sldMkLst>
          <pc:docMk/>
          <pc:sldMk cId="3100521540" sldId="332"/>
        </pc:sldMkLst>
      </pc:sldChg>
      <pc:sldChg chg="del">
        <pc:chgData name="Wei Li" userId="fae33518c2e5a771" providerId="LiveId" clId="{1A669C0E-663E-4EF9-9BDD-3661ED200EC3}" dt="2022-09-11T03:31:47.902" v="24" actId="47"/>
        <pc:sldMkLst>
          <pc:docMk/>
          <pc:sldMk cId="3433051" sldId="333"/>
        </pc:sldMkLst>
      </pc:sldChg>
      <pc:sldChg chg="del">
        <pc:chgData name="Wei Li" userId="fae33518c2e5a771" providerId="LiveId" clId="{1A669C0E-663E-4EF9-9BDD-3661ED200EC3}" dt="2022-09-11T03:31:47.902" v="24" actId="47"/>
        <pc:sldMkLst>
          <pc:docMk/>
          <pc:sldMk cId="3663018358" sldId="334"/>
        </pc:sldMkLst>
      </pc:sldChg>
      <pc:sldChg chg="del">
        <pc:chgData name="Wei Li" userId="fae33518c2e5a771" providerId="LiveId" clId="{1A669C0E-663E-4EF9-9BDD-3661ED200EC3}" dt="2022-09-11T03:30:53.299" v="21" actId="47"/>
        <pc:sldMkLst>
          <pc:docMk/>
          <pc:sldMk cId="1125767444" sldId="341"/>
        </pc:sldMkLst>
      </pc:sldChg>
      <pc:sldChg chg="del">
        <pc:chgData name="Wei Li" userId="fae33518c2e5a771" providerId="LiveId" clId="{1A669C0E-663E-4EF9-9BDD-3661ED200EC3}" dt="2022-09-11T03:30:53.299" v="21" actId="47"/>
        <pc:sldMkLst>
          <pc:docMk/>
          <pc:sldMk cId="507098132" sldId="342"/>
        </pc:sldMkLst>
      </pc:sldChg>
      <pc:sldChg chg="del">
        <pc:chgData name="Wei Li" userId="fae33518c2e5a771" providerId="LiveId" clId="{1A669C0E-663E-4EF9-9BDD-3661ED200EC3}" dt="2022-09-11T03:30:53.299" v="21" actId="47"/>
        <pc:sldMkLst>
          <pc:docMk/>
          <pc:sldMk cId="819304046" sldId="343"/>
        </pc:sldMkLst>
      </pc:sldChg>
      <pc:sldChg chg="del">
        <pc:chgData name="Wei Li" userId="fae33518c2e5a771" providerId="LiveId" clId="{1A669C0E-663E-4EF9-9BDD-3661ED200EC3}" dt="2022-09-11T03:30:53.299" v="21" actId="47"/>
        <pc:sldMkLst>
          <pc:docMk/>
          <pc:sldMk cId="1682157792" sldId="344"/>
        </pc:sldMkLst>
      </pc:sldChg>
      <pc:sldChg chg="del">
        <pc:chgData name="Wei Li" userId="fae33518c2e5a771" providerId="LiveId" clId="{1A669C0E-663E-4EF9-9BDD-3661ED200EC3}" dt="2022-09-11T03:30:53.299" v="21" actId="47"/>
        <pc:sldMkLst>
          <pc:docMk/>
          <pc:sldMk cId="2018999604" sldId="345"/>
        </pc:sldMkLst>
      </pc:sldChg>
      <pc:sldChg chg="del">
        <pc:chgData name="Wei Li" userId="fae33518c2e5a771" providerId="LiveId" clId="{1A669C0E-663E-4EF9-9BDD-3661ED200EC3}" dt="2022-09-11T03:30:53.299" v="21" actId="47"/>
        <pc:sldMkLst>
          <pc:docMk/>
          <pc:sldMk cId="771684593" sldId="346"/>
        </pc:sldMkLst>
      </pc:sldChg>
      <pc:sldChg chg="del">
        <pc:chgData name="Wei Li" userId="fae33518c2e5a771" providerId="LiveId" clId="{1A669C0E-663E-4EF9-9BDD-3661ED200EC3}" dt="2022-09-11T03:31:47.902" v="24" actId="47"/>
        <pc:sldMkLst>
          <pc:docMk/>
          <pc:sldMk cId="768162186" sldId="347"/>
        </pc:sldMkLst>
      </pc:sldChg>
      <pc:sldChg chg="del">
        <pc:chgData name="Wei Li" userId="fae33518c2e5a771" providerId="LiveId" clId="{1A669C0E-663E-4EF9-9BDD-3661ED200EC3}" dt="2022-09-11T03:31:47.902" v="24" actId="47"/>
        <pc:sldMkLst>
          <pc:docMk/>
          <pc:sldMk cId="170845135" sldId="348"/>
        </pc:sldMkLst>
      </pc:sldChg>
      <pc:sldChg chg="del">
        <pc:chgData name="Wei Li" userId="fae33518c2e5a771" providerId="LiveId" clId="{1A669C0E-663E-4EF9-9BDD-3661ED200EC3}" dt="2022-09-11T03:31:47.902" v="24" actId="47"/>
        <pc:sldMkLst>
          <pc:docMk/>
          <pc:sldMk cId="1911902698" sldId="349"/>
        </pc:sldMkLst>
      </pc:sldChg>
      <pc:sldChg chg="del">
        <pc:chgData name="Wei Li" userId="fae33518c2e5a771" providerId="LiveId" clId="{1A669C0E-663E-4EF9-9BDD-3661ED200EC3}" dt="2022-09-11T03:31:47.902" v="24" actId="47"/>
        <pc:sldMkLst>
          <pc:docMk/>
          <pc:sldMk cId="1626815743" sldId="350"/>
        </pc:sldMkLst>
      </pc:sldChg>
      <pc:sldChg chg="del">
        <pc:chgData name="Wei Li" userId="fae33518c2e5a771" providerId="LiveId" clId="{1A669C0E-663E-4EF9-9BDD-3661ED200EC3}" dt="2022-09-11T03:31:47.902" v="24" actId="47"/>
        <pc:sldMkLst>
          <pc:docMk/>
          <pc:sldMk cId="130398997" sldId="351"/>
        </pc:sldMkLst>
      </pc:sldChg>
      <pc:sldChg chg="modSp mod">
        <pc:chgData name="Wei Li" userId="fae33518c2e5a771" providerId="LiveId" clId="{1A669C0E-663E-4EF9-9BDD-3661ED200EC3}" dt="2022-09-11T03:39:10.365" v="47"/>
        <pc:sldMkLst>
          <pc:docMk/>
          <pc:sldMk cId="4265739660" sldId="791"/>
        </pc:sldMkLst>
        <pc:spChg chg="mod">
          <ac:chgData name="Wei Li" userId="fae33518c2e5a771" providerId="LiveId" clId="{1A669C0E-663E-4EF9-9BDD-3661ED200EC3}" dt="2022-09-11T03:39:10.365" v="47"/>
          <ac:spMkLst>
            <pc:docMk/>
            <pc:sldMk cId="4265739660" sldId="791"/>
            <ac:spMk id="2" creationId="{00000000-0000-0000-0000-000000000000}"/>
          </ac:spMkLst>
        </pc:spChg>
        <pc:spChg chg="mod">
          <ac:chgData name="Wei Li" userId="fae33518c2e5a771" providerId="LiveId" clId="{1A669C0E-663E-4EF9-9BDD-3661ED200EC3}" dt="2022-09-11T03:38:12.984" v="43" actId="255"/>
          <ac:spMkLst>
            <pc:docMk/>
            <pc:sldMk cId="4265739660" sldId="791"/>
            <ac:spMk id="14337" creationId="{00000000-0000-0000-0000-000000000000}"/>
          </ac:spMkLst>
        </pc:spChg>
      </pc:sldChg>
      <pc:sldChg chg="modSp mod">
        <pc:chgData name="Wei Li" userId="fae33518c2e5a771" providerId="LiveId" clId="{1A669C0E-663E-4EF9-9BDD-3661ED200EC3}" dt="2022-09-11T03:29:48.920" v="13" actId="20577"/>
        <pc:sldMkLst>
          <pc:docMk/>
          <pc:sldMk cId="0" sldId="1614"/>
        </pc:sldMkLst>
        <pc:spChg chg="mod">
          <ac:chgData name="Wei Li" userId="fae33518c2e5a771" providerId="LiveId" clId="{1A669C0E-663E-4EF9-9BDD-3661ED200EC3}" dt="2022-09-11T03:28:56.116" v="2" actId="20577"/>
          <ac:spMkLst>
            <pc:docMk/>
            <pc:sldMk cId="0" sldId="1614"/>
            <ac:spMk id="3" creationId="{0DFA149E-1499-1A1A-3595-9F887A230A39}"/>
          </ac:spMkLst>
        </pc:spChg>
        <pc:spChg chg="mod">
          <ac:chgData name="Wei Li" userId="fae33518c2e5a771" providerId="LiveId" clId="{1A669C0E-663E-4EF9-9BDD-3661ED200EC3}" dt="2022-09-11T03:29:48.920" v="13" actId="20577"/>
          <ac:spMkLst>
            <pc:docMk/>
            <pc:sldMk cId="0" sldId="1614"/>
            <ac:spMk id="1981" creationId="{00000000-0000-0000-0000-000000000000}"/>
          </ac:spMkLst>
        </pc:spChg>
      </pc:sldChg>
      <pc:sldChg chg="modSp del mod">
        <pc:chgData name="Wei Li" userId="fae33518c2e5a771" providerId="LiveId" clId="{1A669C0E-663E-4EF9-9BDD-3661ED200EC3}" dt="2022-09-11T03:47:26.976" v="120" actId="2696"/>
        <pc:sldMkLst>
          <pc:docMk/>
          <pc:sldMk cId="1942932232" sldId="1625"/>
        </pc:sldMkLst>
        <pc:spChg chg="mod">
          <ac:chgData name="Wei Li" userId="fae33518c2e5a771" providerId="LiveId" clId="{1A669C0E-663E-4EF9-9BDD-3661ED200EC3}" dt="2022-09-11T03:44:47.736" v="103" actId="27636"/>
          <ac:spMkLst>
            <pc:docMk/>
            <pc:sldMk cId="1942932232" sldId="1625"/>
            <ac:spMk id="5" creationId="{00000000-0000-0000-0000-000000000000}"/>
          </ac:spMkLst>
        </pc:spChg>
      </pc:sldChg>
      <pc:sldChg chg="modSp mod">
        <pc:chgData name="Wei Li" userId="fae33518c2e5a771" providerId="LiveId" clId="{1A669C0E-663E-4EF9-9BDD-3661ED200EC3}" dt="2022-09-11T03:43:34.643" v="98" actId="20577"/>
        <pc:sldMkLst>
          <pc:docMk/>
          <pc:sldMk cId="2948737989" sldId="3890"/>
        </pc:sldMkLst>
        <pc:spChg chg="mod">
          <ac:chgData name="Wei Li" userId="fae33518c2e5a771" providerId="LiveId" clId="{1A669C0E-663E-4EF9-9BDD-3661ED200EC3}" dt="2022-09-11T03:43:34.643" v="98" actId="20577"/>
          <ac:spMkLst>
            <pc:docMk/>
            <pc:sldMk cId="2948737989" sldId="3890"/>
            <ac:spMk id="9221" creationId="{1963743E-278D-4EB4-B42D-E105CC2F7DE7}"/>
          </ac:spMkLst>
        </pc:spChg>
        <pc:spChg chg="mod">
          <ac:chgData name="Wei Li" userId="fae33518c2e5a771" providerId="LiveId" clId="{1A669C0E-663E-4EF9-9BDD-3661ED200EC3}" dt="2022-09-11T03:43:28.785" v="90"/>
          <ac:spMkLst>
            <pc:docMk/>
            <pc:sldMk cId="2948737989" sldId="3890"/>
            <ac:spMk id="392195" creationId="{00000000-0000-0000-0000-000000000000}"/>
          </ac:spMkLst>
        </pc:spChg>
      </pc:sldChg>
      <pc:sldChg chg="del">
        <pc:chgData name="Wei Li" userId="fae33518c2e5a771" providerId="LiveId" clId="{1A669C0E-663E-4EF9-9BDD-3661ED200EC3}" dt="2022-09-11T03:32:08.643" v="27" actId="47"/>
        <pc:sldMkLst>
          <pc:docMk/>
          <pc:sldMk cId="384374247" sldId="3899"/>
        </pc:sldMkLst>
      </pc:sldChg>
      <pc:sldChg chg="del">
        <pc:chgData name="Wei Li" userId="fae33518c2e5a771" providerId="LiveId" clId="{1A669C0E-663E-4EF9-9BDD-3661ED200EC3}" dt="2022-09-11T03:32:08.643" v="27" actId="47"/>
        <pc:sldMkLst>
          <pc:docMk/>
          <pc:sldMk cId="2473999819" sldId="3901"/>
        </pc:sldMkLst>
      </pc:sldChg>
      <pc:sldChg chg="del">
        <pc:chgData name="Wei Li" userId="fae33518c2e5a771" providerId="LiveId" clId="{1A669C0E-663E-4EF9-9BDD-3661ED200EC3}" dt="2022-09-11T03:32:08.643" v="27" actId="47"/>
        <pc:sldMkLst>
          <pc:docMk/>
          <pc:sldMk cId="724598084" sldId="3903"/>
        </pc:sldMkLst>
      </pc:sldChg>
      <pc:sldChg chg="del">
        <pc:chgData name="Wei Li" userId="fae33518c2e5a771" providerId="LiveId" clId="{1A669C0E-663E-4EF9-9BDD-3661ED200EC3}" dt="2022-09-11T03:32:08.643" v="27" actId="47"/>
        <pc:sldMkLst>
          <pc:docMk/>
          <pc:sldMk cId="3795888307" sldId="3904"/>
        </pc:sldMkLst>
      </pc:sldChg>
      <pc:sldChg chg="del">
        <pc:chgData name="Wei Li" userId="fae33518c2e5a771" providerId="LiveId" clId="{1A669C0E-663E-4EF9-9BDD-3661ED200EC3}" dt="2022-09-11T03:32:08.643" v="27" actId="47"/>
        <pc:sldMkLst>
          <pc:docMk/>
          <pc:sldMk cId="2242625761" sldId="3905"/>
        </pc:sldMkLst>
      </pc:sldChg>
      <pc:sldChg chg="del">
        <pc:chgData name="Wei Li" userId="fae33518c2e5a771" providerId="LiveId" clId="{1A669C0E-663E-4EF9-9BDD-3661ED200EC3}" dt="2022-09-11T03:32:08.643" v="27" actId="47"/>
        <pc:sldMkLst>
          <pc:docMk/>
          <pc:sldMk cId="3046755379" sldId="3906"/>
        </pc:sldMkLst>
      </pc:sldChg>
      <pc:sldChg chg="del">
        <pc:chgData name="Wei Li" userId="fae33518c2e5a771" providerId="LiveId" clId="{1A669C0E-663E-4EF9-9BDD-3661ED200EC3}" dt="2022-09-11T03:32:08.643" v="27" actId="47"/>
        <pc:sldMkLst>
          <pc:docMk/>
          <pc:sldMk cId="3359902071" sldId="3907"/>
        </pc:sldMkLst>
      </pc:sldChg>
      <pc:sldChg chg="del">
        <pc:chgData name="Wei Li" userId="fae33518c2e5a771" providerId="LiveId" clId="{1A669C0E-663E-4EF9-9BDD-3661ED200EC3}" dt="2022-09-11T03:32:08.643" v="27" actId="47"/>
        <pc:sldMkLst>
          <pc:docMk/>
          <pc:sldMk cId="988880485" sldId="3908"/>
        </pc:sldMkLst>
      </pc:sldChg>
      <pc:sldChg chg="del">
        <pc:chgData name="Wei Li" userId="fae33518c2e5a771" providerId="LiveId" clId="{1A669C0E-663E-4EF9-9BDD-3661ED200EC3}" dt="2022-09-11T03:32:08.643" v="27" actId="47"/>
        <pc:sldMkLst>
          <pc:docMk/>
          <pc:sldMk cId="4269532709" sldId="3909"/>
        </pc:sldMkLst>
      </pc:sldChg>
      <pc:sldChg chg="del">
        <pc:chgData name="Wei Li" userId="fae33518c2e5a771" providerId="LiveId" clId="{1A669C0E-663E-4EF9-9BDD-3661ED200EC3}" dt="2022-09-11T03:32:08.643" v="27" actId="47"/>
        <pc:sldMkLst>
          <pc:docMk/>
          <pc:sldMk cId="2192209489" sldId="3910"/>
        </pc:sldMkLst>
      </pc:sldChg>
      <pc:sldChg chg="del">
        <pc:chgData name="Wei Li" userId="fae33518c2e5a771" providerId="LiveId" clId="{1A669C0E-663E-4EF9-9BDD-3661ED200EC3}" dt="2022-09-11T03:32:08.643" v="27" actId="47"/>
        <pc:sldMkLst>
          <pc:docMk/>
          <pc:sldMk cId="1797887699" sldId="3911"/>
        </pc:sldMkLst>
      </pc:sldChg>
      <pc:sldChg chg="del">
        <pc:chgData name="Wei Li" userId="fae33518c2e5a771" providerId="LiveId" clId="{1A669C0E-663E-4EF9-9BDD-3661ED200EC3}" dt="2022-09-11T03:30:53.299" v="21" actId="47"/>
        <pc:sldMkLst>
          <pc:docMk/>
          <pc:sldMk cId="433842980" sldId="5348"/>
        </pc:sldMkLst>
      </pc:sldChg>
      <pc:sldChg chg="del">
        <pc:chgData name="Wei Li" userId="fae33518c2e5a771" providerId="LiveId" clId="{1A669C0E-663E-4EF9-9BDD-3661ED200EC3}" dt="2022-09-11T03:33:03.330" v="28" actId="47"/>
        <pc:sldMkLst>
          <pc:docMk/>
          <pc:sldMk cId="0" sldId="5349"/>
        </pc:sldMkLst>
      </pc:sldChg>
      <pc:sldChg chg="del">
        <pc:chgData name="Wei Li" userId="fae33518c2e5a771" providerId="LiveId" clId="{1A669C0E-663E-4EF9-9BDD-3661ED200EC3}" dt="2022-09-11T03:33:03.330" v="28" actId="47"/>
        <pc:sldMkLst>
          <pc:docMk/>
          <pc:sldMk cId="0" sldId="5350"/>
        </pc:sldMkLst>
      </pc:sldChg>
      <pc:sldChg chg="del">
        <pc:chgData name="Wei Li" userId="fae33518c2e5a771" providerId="LiveId" clId="{1A669C0E-663E-4EF9-9BDD-3661ED200EC3}" dt="2022-09-11T03:33:03.330" v="28" actId="47"/>
        <pc:sldMkLst>
          <pc:docMk/>
          <pc:sldMk cId="0" sldId="5351"/>
        </pc:sldMkLst>
      </pc:sldChg>
      <pc:sldChg chg="del">
        <pc:chgData name="Wei Li" userId="fae33518c2e5a771" providerId="LiveId" clId="{1A669C0E-663E-4EF9-9BDD-3661ED200EC3}" dt="2022-09-11T03:33:03.330" v="28" actId="47"/>
        <pc:sldMkLst>
          <pc:docMk/>
          <pc:sldMk cId="0" sldId="5352"/>
        </pc:sldMkLst>
      </pc:sldChg>
      <pc:sldChg chg="del">
        <pc:chgData name="Wei Li" userId="fae33518c2e5a771" providerId="LiveId" clId="{1A669C0E-663E-4EF9-9BDD-3661ED200EC3}" dt="2022-09-11T03:33:03.330" v="28" actId="47"/>
        <pc:sldMkLst>
          <pc:docMk/>
          <pc:sldMk cId="0" sldId="5353"/>
        </pc:sldMkLst>
      </pc:sldChg>
      <pc:sldChg chg="modSp mod">
        <pc:chgData name="Wei Li" userId="fae33518c2e5a771" providerId="LiveId" clId="{1A669C0E-663E-4EF9-9BDD-3661ED200EC3}" dt="2022-09-11T03:45:10.503" v="107" actId="27636"/>
        <pc:sldMkLst>
          <pc:docMk/>
          <pc:sldMk cId="1590046880" sldId="5354"/>
        </pc:sldMkLst>
        <pc:spChg chg="mod">
          <ac:chgData name="Wei Li" userId="fae33518c2e5a771" providerId="LiveId" clId="{1A669C0E-663E-4EF9-9BDD-3661ED200EC3}" dt="2022-09-11T03:45:10.503" v="107" actId="27636"/>
          <ac:spMkLst>
            <pc:docMk/>
            <pc:sldMk cId="1590046880" sldId="5354"/>
            <ac:spMk id="5" creationId="{00000000-0000-0000-0000-000000000000}"/>
          </ac:spMkLst>
        </pc:spChg>
      </pc:sldChg>
      <pc:sldChg chg="modSp mod">
        <pc:chgData name="Wei Li" userId="fae33518c2e5a771" providerId="LiveId" clId="{1A669C0E-663E-4EF9-9BDD-3661ED200EC3}" dt="2022-09-11T03:45:27.771" v="110"/>
        <pc:sldMkLst>
          <pc:docMk/>
          <pc:sldMk cId="1418049806" sldId="5355"/>
        </pc:sldMkLst>
        <pc:spChg chg="mod">
          <ac:chgData name="Wei Li" userId="fae33518c2e5a771" providerId="LiveId" clId="{1A669C0E-663E-4EF9-9BDD-3661ED200EC3}" dt="2022-09-11T03:45:27.771" v="110"/>
          <ac:spMkLst>
            <pc:docMk/>
            <pc:sldMk cId="1418049806" sldId="5355"/>
            <ac:spMk id="5" creationId="{00000000-0000-0000-0000-000000000000}"/>
          </ac:spMkLst>
        </pc:spChg>
      </pc:sldChg>
      <pc:sldChg chg="modSp mod">
        <pc:chgData name="Wei Li" userId="fae33518c2e5a771" providerId="LiveId" clId="{1A669C0E-663E-4EF9-9BDD-3661ED200EC3}" dt="2022-09-11T03:45:49.134" v="113"/>
        <pc:sldMkLst>
          <pc:docMk/>
          <pc:sldMk cId="3649393339" sldId="5356"/>
        </pc:sldMkLst>
        <pc:spChg chg="mod">
          <ac:chgData name="Wei Li" userId="fae33518c2e5a771" providerId="LiveId" clId="{1A669C0E-663E-4EF9-9BDD-3661ED200EC3}" dt="2022-09-11T03:45:49.134" v="113"/>
          <ac:spMkLst>
            <pc:docMk/>
            <pc:sldMk cId="3649393339" sldId="5356"/>
            <ac:spMk id="5" creationId="{00000000-0000-0000-0000-000000000000}"/>
          </ac:spMkLst>
        </pc:spChg>
      </pc:sldChg>
      <pc:sldChg chg="modSp mod">
        <pc:chgData name="Wei Li" userId="fae33518c2e5a771" providerId="LiveId" clId="{1A669C0E-663E-4EF9-9BDD-3661ED200EC3}" dt="2022-09-11T03:46:08.272" v="116"/>
        <pc:sldMkLst>
          <pc:docMk/>
          <pc:sldMk cId="3861752858" sldId="5357"/>
        </pc:sldMkLst>
        <pc:spChg chg="mod">
          <ac:chgData name="Wei Li" userId="fae33518c2e5a771" providerId="LiveId" clId="{1A669C0E-663E-4EF9-9BDD-3661ED200EC3}" dt="2022-09-11T03:46:08.272" v="116"/>
          <ac:spMkLst>
            <pc:docMk/>
            <pc:sldMk cId="3861752858" sldId="5357"/>
            <ac:spMk id="5" creationId="{00000000-0000-0000-0000-000000000000}"/>
          </ac:spMkLst>
        </pc:spChg>
      </pc:sldChg>
      <pc:sldChg chg="add del">
        <pc:chgData name="Wei Li" userId="fae33518c2e5a771" providerId="LiveId" clId="{1A669C0E-663E-4EF9-9BDD-3661ED200EC3}" dt="2022-09-11T03:46:16.674" v="119" actId="47"/>
        <pc:sldMkLst>
          <pc:docMk/>
          <pc:sldMk cId="2794267954" sldId="5358"/>
        </pc:sldMkLst>
      </pc:sldChg>
      <pc:sldChg chg="add del">
        <pc:chgData name="Wei Li" userId="fae33518c2e5a771" providerId="LiveId" clId="{1A669C0E-663E-4EF9-9BDD-3661ED200EC3}" dt="2022-09-11T03:46:16.674" v="119" actId="47"/>
        <pc:sldMkLst>
          <pc:docMk/>
          <pc:sldMk cId="2770564647" sldId="5359"/>
        </pc:sldMkLst>
      </pc:sldChg>
      <pc:sldChg chg="add del">
        <pc:chgData name="Wei Li" userId="fae33518c2e5a771" providerId="LiveId" clId="{1A669C0E-663E-4EF9-9BDD-3661ED200EC3}" dt="2022-09-11T03:46:16.674" v="119" actId="47"/>
        <pc:sldMkLst>
          <pc:docMk/>
          <pc:sldMk cId="569493036" sldId="5360"/>
        </pc:sldMkLst>
      </pc:sldChg>
      <pc:sldChg chg="del">
        <pc:chgData name="Wei Li" userId="fae33518c2e5a771" providerId="LiveId" clId="{1A669C0E-663E-4EF9-9BDD-3661ED200EC3}" dt="2022-09-11T03:39:22.774" v="48" actId="47"/>
        <pc:sldMkLst>
          <pc:docMk/>
          <pc:sldMk cId="4170052984" sldId="5361"/>
        </pc:sldMkLst>
      </pc:sldChg>
      <pc:sldChg chg="del">
        <pc:chgData name="Wei Li" userId="fae33518c2e5a771" providerId="LiveId" clId="{1A669C0E-663E-4EF9-9BDD-3661ED200EC3}" dt="2022-09-11T03:39:22.774" v="48" actId="47"/>
        <pc:sldMkLst>
          <pc:docMk/>
          <pc:sldMk cId="4115019475" sldId="5362"/>
        </pc:sldMkLst>
      </pc:sldChg>
      <pc:sldChg chg="del">
        <pc:chgData name="Wei Li" userId="fae33518c2e5a771" providerId="LiveId" clId="{1A669C0E-663E-4EF9-9BDD-3661ED200EC3}" dt="2022-09-11T03:39:22.774" v="48" actId="47"/>
        <pc:sldMkLst>
          <pc:docMk/>
          <pc:sldMk cId="1322469121" sldId="5363"/>
        </pc:sldMkLst>
      </pc:sldChg>
      <pc:sldChg chg="modSp add mod">
        <pc:chgData name="Wei Li" userId="fae33518c2e5a771" providerId="LiveId" clId="{1A669C0E-663E-4EF9-9BDD-3661ED200EC3}" dt="2022-09-11T03:30:23.190" v="20" actId="20577"/>
        <pc:sldMkLst>
          <pc:docMk/>
          <pc:sldMk cId="1804127521" sldId="5365"/>
        </pc:sldMkLst>
        <pc:spChg chg="mod">
          <ac:chgData name="Wei Li" userId="fae33518c2e5a771" providerId="LiveId" clId="{1A669C0E-663E-4EF9-9BDD-3661ED200EC3}" dt="2022-09-11T03:30:23.190" v="20" actId="20577"/>
          <ac:spMkLst>
            <pc:docMk/>
            <pc:sldMk cId="1804127521" sldId="5365"/>
            <ac:spMk id="3" creationId="{0DFA149E-1499-1A1A-3595-9F887A230A39}"/>
          </ac:spMkLst>
        </pc:spChg>
        <pc:spChg chg="mod">
          <ac:chgData name="Wei Li" userId="fae33518c2e5a771" providerId="LiveId" clId="{1A669C0E-663E-4EF9-9BDD-3661ED200EC3}" dt="2022-09-11T03:30:16.888" v="16"/>
          <ac:spMkLst>
            <pc:docMk/>
            <pc:sldMk cId="1804127521" sldId="5365"/>
            <ac:spMk id="1981" creationId="{00000000-0000-0000-0000-000000000000}"/>
          </ac:spMkLst>
        </pc:spChg>
      </pc:sldChg>
      <pc:sldChg chg="del">
        <pc:chgData name="Wei Li" userId="fae33518c2e5a771" providerId="LiveId" clId="{1A669C0E-663E-4EF9-9BDD-3661ED200EC3}" dt="2022-09-11T03:31:30.027" v="22" actId="47"/>
        <pc:sldMkLst>
          <pc:docMk/>
          <pc:sldMk cId="0" sldId="5366"/>
        </pc:sldMkLst>
      </pc:sldChg>
      <pc:sldChg chg="modSp add mod">
        <pc:chgData name="Wei Li" userId="fae33518c2e5a771" providerId="LiveId" clId="{1A669C0E-663E-4EF9-9BDD-3661ED200EC3}" dt="2022-09-11T03:40:18.986" v="56" actId="20577"/>
        <pc:sldMkLst>
          <pc:docMk/>
          <pc:sldMk cId="1655864513" sldId="5379"/>
        </pc:sldMkLst>
        <pc:spChg chg="mod">
          <ac:chgData name="Wei Li" userId="fae33518c2e5a771" providerId="LiveId" clId="{1A669C0E-663E-4EF9-9BDD-3661ED200EC3}" dt="2022-09-11T03:40:18.986" v="56" actId="20577"/>
          <ac:spMkLst>
            <pc:docMk/>
            <pc:sldMk cId="1655864513" sldId="5379"/>
            <ac:spMk id="2" creationId="{00000000-0000-0000-0000-000000000000}"/>
          </ac:spMkLst>
        </pc:spChg>
        <pc:spChg chg="mod">
          <ac:chgData name="Wei Li" userId="fae33518c2e5a771" providerId="LiveId" clId="{1A669C0E-663E-4EF9-9BDD-3661ED200EC3}" dt="2022-09-11T03:40:12.634" v="52"/>
          <ac:spMkLst>
            <pc:docMk/>
            <pc:sldMk cId="1655864513" sldId="5379"/>
            <ac:spMk id="14337" creationId="{00000000-0000-0000-0000-000000000000}"/>
          </ac:spMkLst>
        </pc:spChg>
      </pc:sldChg>
      <pc:sldChg chg="modSp add mod">
        <pc:chgData name="Wei Li" userId="fae33518c2e5a771" providerId="LiveId" clId="{1A669C0E-663E-4EF9-9BDD-3661ED200EC3}" dt="2022-09-11T03:41:04.389" v="63" actId="20577"/>
        <pc:sldMkLst>
          <pc:docMk/>
          <pc:sldMk cId="2459442320" sldId="5380"/>
        </pc:sldMkLst>
        <pc:spChg chg="mod">
          <ac:chgData name="Wei Li" userId="fae33518c2e5a771" providerId="LiveId" clId="{1A669C0E-663E-4EF9-9BDD-3661ED200EC3}" dt="2022-09-11T03:41:04.389" v="63" actId="20577"/>
          <ac:spMkLst>
            <pc:docMk/>
            <pc:sldMk cId="2459442320" sldId="5380"/>
            <ac:spMk id="2" creationId="{00000000-0000-0000-0000-000000000000}"/>
          </ac:spMkLst>
        </pc:spChg>
        <pc:spChg chg="mod">
          <ac:chgData name="Wei Li" userId="fae33518c2e5a771" providerId="LiveId" clId="{1A669C0E-663E-4EF9-9BDD-3661ED200EC3}" dt="2022-09-11T03:41:00.344" v="59"/>
          <ac:spMkLst>
            <pc:docMk/>
            <pc:sldMk cId="2459442320" sldId="5380"/>
            <ac:spMk id="14337" creationId="{00000000-0000-0000-0000-000000000000}"/>
          </ac:spMkLst>
        </pc:spChg>
      </pc:sldChg>
      <pc:sldChg chg="modSp add mod">
        <pc:chgData name="Wei Li" userId="fae33518c2e5a771" providerId="LiveId" clId="{1A669C0E-663E-4EF9-9BDD-3661ED200EC3}" dt="2022-09-11T03:41:47.900" v="78" actId="6549"/>
        <pc:sldMkLst>
          <pc:docMk/>
          <pc:sldMk cId="2934023841" sldId="5381"/>
        </pc:sldMkLst>
        <pc:spChg chg="mod">
          <ac:chgData name="Wei Li" userId="fae33518c2e5a771" providerId="LiveId" clId="{1A669C0E-663E-4EF9-9BDD-3661ED200EC3}" dt="2022-09-11T03:41:47.900" v="78" actId="6549"/>
          <ac:spMkLst>
            <pc:docMk/>
            <pc:sldMk cId="2934023841" sldId="5381"/>
            <ac:spMk id="2" creationId="{00000000-0000-0000-0000-000000000000}"/>
          </ac:spMkLst>
        </pc:spChg>
        <pc:spChg chg="mod">
          <ac:chgData name="Wei Li" userId="fae33518c2e5a771" providerId="LiveId" clId="{1A669C0E-663E-4EF9-9BDD-3661ED200EC3}" dt="2022-09-11T03:41:40.516" v="72" actId="20577"/>
          <ac:spMkLst>
            <pc:docMk/>
            <pc:sldMk cId="2934023841" sldId="5381"/>
            <ac:spMk id="14337" creationId="{00000000-0000-0000-0000-000000000000}"/>
          </ac:spMkLst>
        </pc:spChg>
      </pc:sldChg>
      <pc:sldChg chg="modSp add mod">
        <pc:chgData name="Wei Li" userId="fae33518c2e5a771" providerId="LiveId" clId="{1A669C0E-663E-4EF9-9BDD-3661ED200EC3}" dt="2022-09-11T03:42:17.389" v="89" actId="6549"/>
        <pc:sldMkLst>
          <pc:docMk/>
          <pc:sldMk cId="290016185" sldId="5382"/>
        </pc:sldMkLst>
        <pc:spChg chg="mod">
          <ac:chgData name="Wei Li" userId="fae33518c2e5a771" providerId="LiveId" clId="{1A669C0E-663E-4EF9-9BDD-3661ED200EC3}" dt="2022-09-11T03:42:17.389" v="89" actId="6549"/>
          <ac:spMkLst>
            <pc:docMk/>
            <pc:sldMk cId="290016185" sldId="5382"/>
            <ac:spMk id="2" creationId="{00000000-0000-0000-0000-000000000000}"/>
          </ac:spMkLst>
        </pc:spChg>
        <pc:spChg chg="mod">
          <ac:chgData name="Wei Li" userId="fae33518c2e5a771" providerId="LiveId" clId="{1A669C0E-663E-4EF9-9BDD-3661ED200EC3}" dt="2022-09-11T03:42:13.452" v="85" actId="20577"/>
          <ac:spMkLst>
            <pc:docMk/>
            <pc:sldMk cId="290016185" sldId="5382"/>
            <ac:spMk id="14337" creationId="{00000000-0000-0000-0000-000000000000}"/>
          </ac:spMkLst>
        </pc:spChg>
      </pc:sldChg>
      <pc:sldMasterChg chg="del delSldLayout">
        <pc:chgData name="Wei Li" userId="fae33518c2e5a771" providerId="LiveId" clId="{1A669C0E-663E-4EF9-9BDD-3661ED200EC3}" dt="2022-09-11T03:30:53.299" v="21" actId="47"/>
        <pc:sldMasterMkLst>
          <pc:docMk/>
          <pc:sldMasterMk cId="749242065" sldId="2147487454"/>
        </pc:sldMasterMkLst>
        <pc:sldLayoutChg chg="del">
          <pc:chgData name="Wei Li" userId="fae33518c2e5a771" providerId="LiveId" clId="{1A669C0E-663E-4EF9-9BDD-3661ED200EC3}" dt="2022-09-11T03:30:53.299" v="21" actId="47"/>
          <pc:sldLayoutMkLst>
            <pc:docMk/>
            <pc:sldMasterMk cId="749242065" sldId="2147487454"/>
            <pc:sldLayoutMk cId="2960678712" sldId="2147487455"/>
          </pc:sldLayoutMkLst>
        </pc:sldLayoutChg>
        <pc:sldLayoutChg chg="del">
          <pc:chgData name="Wei Li" userId="fae33518c2e5a771" providerId="LiveId" clId="{1A669C0E-663E-4EF9-9BDD-3661ED200EC3}" dt="2022-09-11T03:30:53.299" v="21" actId="47"/>
          <pc:sldLayoutMkLst>
            <pc:docMk/>
            <pc:sldMasterMk cId="749242065" sldId="2147487454"/>
            <pc:sldLayoutMk cId="24524556" sldId="2147487456"/>
          </pc:sldLayoutMkLst>
        </pc:sldLayoutChg>
        <pc:sldLayoutChg chg="del">
          <pc:chgData name="Wei Li" userId="fae33518c2e5a771" providerId="LiveId" clId="{1A669C0E-663E-4EF9-9BDD-3661ED200EC3}" dt="2022-09-11T03:30:53.299" v="21" actId="47"/>
          <pc:sldLayoutMkLst>
            <pc:docMk/>
            <pc:sldMasterMk cId="749242065" sldId="2147487454"/>
            <pc:sldLayoutMk cId="1987799119" sldId="2147487457"/>
          </pc:sldLayoutMkLst>
        </pc:sldLayoutChg>
        <pc:sldLayoutChg chg="del">
          <pc:chgData name="Wei Li" userId="fae33518c2e5a771" providerId="LiveId" clId="{1A669C0E-663E-4EF9-9BDD-3661ED200EC3}" dt="2022-09-11T03:30:53.299" v="21" actId="47"/>
          <pc:sldLayoutMkLst>
            <pc:docMk/>
            <pc:sldMasterMk cId="749242065" sldId="2147487454"/>
            <pc:sldLayoutMk cId="3737504265" sldId="2147487458"/>
          </pc:sldLayoutMkLst>
        </pc:sldLayoutChg>
        <pc:sldLayoutChg chg="del">
          <pc:chgData name="Wei Li" userId="fae33518c2e5a771" providerId="LiveId" clId="{1A669C0E-663E-4EF9-9BDD-3661ED200EC3}" dt="2022-09-11T03:30:53.299" v="21" actId="47"/>
          <pc:sldLayoutMkLst>
            <pc:docMk/>
            <pc:sldMasterMk cId="749242065" sldId="2147487454"/>
            <pc:sldLayoutMk cId="3943433130" sldId="2147487459"/>
          </pc:sldLayoutMkLst>
        </pc:sldLayoutChg>
        <pc:sldLayoutChg chg="del">
          <pc:chgData name="Wei Li" userId="fae33518c2e5a771" providerId="LiveId" clId="{1A669C0E-663E-4EF9-9BDD-3661ED200EC3}" dt="2022-09-11T03:30:53.299" v="21" actId="47"/>
          <pc:sldLayoutMkLst>
            <pc:docMk/>
            <pc:sldMasterMk cId="749242065" sldId="2147487454"/>
            <pc:sldLayoutMk cId="1530595060" sldId="2147487460"/>
          </pc:sldLayoutMkLst>
        </pc:sldLayoutChg>
        <pc:sldLayoutChg chg="del">
          <pc:chgData name="Wei Li" userId="fae33518c2e5a771" providerId="LiveId" clId="{1A669C0E-663E-4EF9-9BDD-3661ED200EC3}" dt="2022-09-11T03:30:53.299" v="21" actId="47"/>
          <pc:sldLayoutMkLst>
            <pc:docMk/>
            <pc:sldMasterMk cId="749242065" sldId="2147487454"/>
            <pc:sldLayoutMk cId="760801908" sldId="2147487461"/>
          </pc:sldLayoutMkLst>
        </pc:sldLayoutChg>
        <pc:sldLayoutChg chg="del">
          <pc:chgData name="Wei Li" userId="fae33518c2e5a771" providerId="LiveId" clId="{1A669C0E-663E-4EF9-9BDD-3661ED200EC3}" dt="2022-09-11T03:30:53.299" v="21" actId="47"/>
          <pc:sldLayoutMkLst>
            <pc:docMk/>
            <pc:sldMasterMk cId="749242065" sldId="2147487454"/>
            <pc:sldLayoutMk cId="201886795" sldId="2147487462"/>
          </pc:sldLayoutMkLst>
        </pc:sldLayoutChg>
        <pc:sldLayoutChg chg="del">
          <pc:chgData name="Wei Li" userId="fae33518c2e5a771" providerId="LiveId" clId="{1A669C0E-663E-4EF9-9BDD-3661ED200EC3}" dt="2022-09-11T03:30:53.299" v="21" actId="47"/>
          <pc:sldLayoutMkLst>
            <pc:docMk/>
            <pc:sldMasterMk cId="749242065" sldId="2147487454"/>
            <pc:sldLayoutMk cId="3199187306" sldId="2147487463"/>
          </pc:sldLayoutMkLst>
        </pc:sldLayoutChg>
        <pc:sldLayoutChg chg="del">
          <pc:chgData name="Wei Li" userId="fae33518c2e5a771" providerId="LiveId" clId="{1A669C0E-663E-4EF9-9BDD-3661ED200EC3}" dt="2022-09-11T03:30:53.299" v="21" actId="47"/>
          <pc:sldLayoutMkLst>
            <pc:docMk/>
            <pc:sldMasterMk cId="749242065" sldId="2147487454"/>
            <pc:sldLayoutMk cId="3675628481" sldId="2147487464"/>
          </pc:sldLayoutMkLst>
        </pc:sldLayoutChg>
        <pc:sldLayoutChg chg="del">
          <pc:chgData name="Wei Li" userId="fae33518c2e5a771" providerId="LiveId" clId="{1A669C0E-663E-4EF9-9BDD-3661ED200EC3}" dt="2022-09-11T03:30:53.299" v="21" actId="47"/>
          <pc:sldLayoutMkLst>
            <pc:docMk/>
            <pc:sldMasterMk cId="749242065" sldId="2147487454"/>
            <pc:sldLayoutMk cId="1204382502" sldId="2147487465"/>
          </pc:sldLayoutMkLst>
        </pc:sldLayoutChg>
      </pc:sldMasterChg>
      <pc:sldMasterChg chg="del delSldLayout">
        <pc:chgData name="Wei Li" userId="fae33518c2e5a771" providerId="LiveId" clId="{1A669C0E-663E-4EF9-9BDD-3661ED200EC3}" dt="2022-09-11T03:30:53.299" v="21" actId="47"/>
        <pc:sldMasterMkLst>
          <pc:docMk/>
          <pc:sldMasterMk cId="1422076494" sldId="2147487466"/>
        </pc:sldMasterMkLst>
        <pc:sldLayoutChg chg="del">
          <pc:chgData name="Wei Li" userId="fae33518c2e5a771" providerId="LiveId" clId="{1A669C0E-663E-4EF9-9BDD-3661ED200EC3}" dt="2022-09-11T03:30:53.299" v="21" actId="47"/>
          <pc:sldLayoutMkLst>
            <pc:docMk/>
            <pc:sldMasterMk cId="1422076494" sldId="2147487466"/>
            <pc:sldLayoutMk cId="2540386331" sldId="2147487467"/>
          </pc:sldLayoutMkLst>
        </pc:sldLayoutChg>
        <pc:sldLayoutChg chg="del">
          <pc:chgData name="Wei Li" userId="fae33518c2e5a771" providerId="LiveId" clId="{1A669C0E-663E-4EF9-9BDD-3661ED200EC3}" dt="2022-09-11T03:30:53.299" v="21" actId="47"/>
          <pc:sldLayoutMkLst>
            <pc:docMk/>
            <pc:sldMasterMk cId="1422076494" sldId="2147487466"/>
            <pc:sldLayoutMk cId="2000847330" sldId="2147487468"/>
          </pc:sldLayoutMkLst>
        </pc:sldLayoutChg>
        <pc:sldLayoutChg chg="del">
          <pc:chgData name="Wei Li" userId="fae33518c2e5a771" providerId="LiveId" clId="{1A669C0E-663E-4EF9-9BDD-3661ED200EC3}" dt="2022-09-11T03:30:53.299" v="21" actId="47"/>
          <pc:sldLayoutMkLst>
            <pc:docMk/>
            <pc:sldMasterMk cId="1422076494" sldId="2147487466"/>
            <pc:sldLayoutMk cId="1358249646" sldId="2147487469"/>
          </pc:sldLayoutMkLst>
        </pc:sldLayoutChg>
        <pc:sldLayoutChg chg="del">
          <pc:chgData name="Wei Li" userId="fae33518c2e5a771" providerId="LiveId" clId="{1A669C0E-663E-4EF9-9BDD-3661ED200EC3}" dt="2022-09-11T03:30:53.299" v="21" actId="47"/>
          <pc:sldLayoutMkLst>
            <pc:docMk/>
            <pc:sldMasterMk cId="1422076494" sldId="2147487466"/>
            <pc:sldLayoutMk cId="145484805" sldId="2147487470"/>
          </pc:sldLayoutMkLst>
        </pc:sldLayoutChg>
        <pc:sldLayoutChg chg="del">
          <pc:chgData name="Wei Li" userId="fae33518c2e5a771" providerId="LiveId" clId="{1A669C0E-663E-4EF9-9BDD-3661ED200EC3}" dt="2022-09-11T03:30:53.299" v="21" actId="47"/>
          <pc:sldLayoutMkLst>
            <pc:docMk/>
            <pc:sldMasterMk cId="1422076494" sldId="2147487466"/>
            <pc:sldLayoutMk cId="1715830357" sldId="2147487471"/>
          </pc:sldLayoutMkLst>
        </pc:sldLayoutChg>
        <pc:sldLayoutChg chg="del">
          <pc:chgData name="Wei Li" userId="fae33518c2e5a771" providerId="LiveId" clId="{1A669C0E-663E-4EF9-9BDD-3661ED200EC3}" dt="2022-09-11T03:30:53.299" v="21" actId="47"/>
          <pc:sldLayoutMkLst>
            <pc:docMk/>
            <pc:sldMasterMk cId="1422076494" sldId="2147487466"/>
            <pc:sldLayoutMk cId="2502131068" sldId="2147487472"/>
          </pc:sldLayoutMkLst>
        </pc:sldLayoutChg>
        <pc:sldLayoutChg chg="del">
          <pc:chgData name="Wei Li" userId="fae33518c2e5a771" providerId="LiveId" clId="{1A669C0E-663E-4EF9-9BDD-3661ED200EC3}" dt="2022-09-11T03:30:53.299" v="21" actId="47"/>
          <pc:sldLayoutMkLst>
            <pc:docMk/>
            <pc:sldMasterMk cId="1422076494" sldId="2147487466"/>
            <pc:sldLayoutMk cId="1507773478" sldId="2147487473"/>
          </pc:sldLayoutMkLst>
        </pc:sldLayoutChg>
        <pc:sldLayoutChg chg="del">
          <pc:chgData name="Wei Li" userId="fae33518c2e5a771" providerId="LiveId" clId="{1A669C0E-663E-4EF9-9BDD-3661ED200EC3}" dt="2022-09-11T03:30:53.299" v="21" actId="47"/>
          <pc:sldLayoutMkLst>
            <pc:docMk/>
            <pc:sldMasterMk cId="1422076494" sldId="2147487466"/>
            <pc:sldLayoutMk cId="1670835761" sldId="2147487474"/>
          </pc:sldLayoutMkLst>
        </pc:sldLayoutChg>
        <pc:sldLayoutChg chg="del">
          <pc:chgData name="Wei Li" userId="fae33518c2e5a771" providerId="LiveId" clId="{1A669C0E-663E-4EF9-9BDD-3661ED200EC3}" dt="2022-09-11T03:30:53.299" v="21" actId="47"/>
          <pc:sldLayoutMkLst>
            <pc:docMk/>
            <pc:sldMasterMk cId="1422076494" sldId="2147487466"/>
            <pc:sldLayoutMk cId="1647958824" sldId="2147487475"/>
          </pc:sldLayoutMkLst>
        </pc:sldLayoutChg>
        <pc:sldLayoutChg chg="del">
          <pc:chgData name="Wei Li" userId="fae33518c2e5a771" providerId="LiveId" clId="{1A669C0E-663E-4EF9-9BDD-3661ED200EC3}" dt="2022-09-11T03:30:53.299" v="21" actId="47"/>
          <pc:sldLayoutMkLst>
            <pc:docMk/>
            <pc:sldMasterMk cId="1422076494" sldId="2147487466"/>
            <pc:sldLayoutMk cId="3279670947" sldId="2147487476"/>
          </pc:sldLayoutMkLst>
        </pc:sldLayoutChg>
        <pc:sldLayoutChg chg="del">
          <pc:chgData name="Wei Li" userId="fae33518c2e5a771" providerId="LiveId" clId="{1A669C0E-663E-4EF9-9BDD-3661ED200EC3}" dt="2022-09-11T03:30:53.299" v="21" actId="47"/>
          <pc:sldLayoutMkLst>
            <pc:docMk/>
            <pc:sldMasterMk cId="1422076494" sldId="2147487466"/>
            <pc:sldLayoutMk cId="3946458382" sldId="2147487477"/>
          </pc:sldLayoutMkLst>
        </pc:sldLayoutChg>
      </pc:sldMasterChg>
      <pc:sldMasterChg chg="del delSldLayout">
        <pc:chgData name="Wei Li" userId="fae33518c2e5a771" providerId="LiveId" clId="{1A669C0E-663E-4EF9-9BDD-3661ED200EC3}" dt="2022-09-11T03:30:53.299" v="21" actId="47"/>
        <pc:sldMasterMkLst>
          <pc:docMk/>
          <pc:sldMasterMk cId="190543144" sldId="2147487478"/>
        </pc:sldMasterMkLst>
        <pc:sldLayoutChg chg="del">
          <pc:chgData name="Wei Li" userId="fae33518c2e5a771" providerId="LiveId" clId="{1A669C0E-663E-4EF9-9BDD-3661ED200EC3}" dt="2022-09-11T03:30:53.299" v="21" actId="47"/>
          <pc:sldLayoutMkLst>
            <pc:docMk/>
            <pc:sldMasterMk cId="190543144" sldId="2147487478"/>
            <pc:sldLayoutMk cId="3540514142" sldId="2147487479"/>
          </pc:sldLayoutMkLst>
        </pc:sldLayoutChg>
        <pc:sldLayoutChg chg="del">
          <pc:chgData name="Wei Li" userId="fae33518c2e5a771" providerId="LiveId" clId="{1A669C0E-663E-4EF9-9BDD-3661ED200EC3}" dt="2022-09-11T03:30:53.299" v="21" actId="47"/>
          <pc:sldLayoutMkLst>
            <pc:docMk/>
            <pc:sldMasterMk cId="190543144" sldId="2147487478"/>
            <pc:sldLayoutMk cId="705400838" sldId="2147487480"/>
          </pc:sldLayoutMkLst>
        </pc:sldLayoutChg>
        <pc:sldLayoutChg chg="del">
          <pc:chgData name="Wei Li" userId="fae33518c2e5a771" providerId="LiveId" clId="{1A669C0E-663E-4EF9-9BDD-3661ED200EC3}" dt="2022-09-11T03:30:53.299" v="21" actId="47"/>
          <pc:sldLayoutMkLst>
            <pc:docMk/>
            <pc:sldMasterMk cId="190543144" sldId="2147487478"/>
            <pc:sldLayoutMk cId="1913002640" sldId="2147487481"/>
          </pc:sldLayoutMkLst>
        </pc:sldLayoutChg>
        <pc:sldLayoutChg chg="del">
          <pc:chgData name="Wei Li" userId="fae33518c2e5a771" providerId="LiveId" clId="{1A669C0E-663E-4EF9-9BDD-3661ED200EC3}" dt="2022-09-11T03:30:53.299" v="21" actId="47"/>
          <pc:sldLayoutMkLst>
            <pc:docMk/>
            <pc:sldMasterMk cId="190543144" sldId="2147487478"/>
            <pc:sldLayoutMk cId="1821572491" sldId="2147487482"/>
          </pc:sldLayoutMkLst>
        </pc:sldLayoutChg>
        <pc:sldLayoutChg chg="del">
          <pc:chgData name="Wei Li" userId="fae33518c2e5a771" providerId="LiveId" clId="{1A669C0E-663E-4EF9-9BDD-3661ED200EC3}" dt="2022-09-11T03:30:53.299" v="21" actId="47"/>
          <pc:sldLayoutMkLst>
            <pc:docMk/>
            <pc:sldMasterMk cId="190543144" sldId="2147487478"/>
            <pc:sldLayoutMk cId="3784357958" sldId="2147487483"/>
          </pc:sldLayoutMkLst>
        </pc:sldLayoutChg>
        <pc:sldLayoutChg chg="del">
          <pc:chgData name="Wei Li" userId="fae33518c2e5a771" providerId="LiveId" clId="{1A669C0E-663E-4EF9-9BDD-3661ED200EC3}" dt="2022-09-11T03:30:53.299" v="21" actId="47"/>
          <pc:sldLayoutMkLst>
            <pc:docMk/>
            <pc:sldMasterMk cId="190543144" sldId="2147487478"/>
            <pc:sldLayoutMk cId="1239196760" sldId="2147487484"/>
          </pc:sldLayoutMkLst>
        </pc:sldLayoutChg>
        <pc:sldLayoutChg chg="del">
          <pc:chgData name="Wei Li" userId="fae33518c2e5a771" providerId="LiveId" clId="{1A669C0E-663E-4EF9-9BDD-3661ED200EC3}" dt="2022-09-11T03:30:53.299" v="21" actId="47"/>
          <pc:sldLayoutMkLst>
            <pc:docMk/>
            <pc:sldMasterMk cId="190543144" sldId="2147487478"/>
            <pc:sldLayoutMk cId="3316694925" sldId="2147487485"/>
          </pc:sldLayoutMkLst>
        </pc:sldLayoutChg>
        <pc:sldLayoutChg chg="del">
          <pc:chgData name="Wei Li" userId="fae33518c2e5a771" providerId="LiveId" clId="{1A669C0E-663E-4EF9-9BDD-3661ED200EC3}" dt="2022-09-11T03:30:53.299" v="21" actId="47"/>
          <pc:sldLayoutMkLst>
            <pc:docMk/>
            <pc:sldMasterMk cId="190543144" sldId="2147487478"/>
            <pc:sldLayoutMk cId="1188374312" sldId="2147487486"/>
          </pc:sldLayoutMkLst>
        </pc:sldLayoutChg>
        <pc:sldLayoutChg chg="del">
          <pc:chgData name="Wei Li" userId="fae33518c2e5a771" providerId="LiveId" clId="{1A669C0E-663E-4EF9-9BDD-3661ED200EC3}" dt="2022-09-11T03:30:53.299" v="21" actId="47"/>
          <pc:sldLayoutMkLst>
            <pc:docMk/>
            <pc:sldMasterMk cId="190543144" sldId="2147487478"/>
            <pc:sldLayoutMk cId="3175484772" sldId="2147487487"/>
          </pc:sldLayoutMkLst>
        </pc:sldLayoutChg>
        <pc:sldLayoutChg chg="del">
          <pc:chgData name="Wei Li" userId="fae33518c2e5a771" providerId="LiveId" clId="{1A669C0E-663E-4EF9-9BDD-3661ED200EC3}" dt="2022-09-11T03:30:53.299" v="21" actId="47"/>
          <pc:sldLayoutMkLst>
            <pc:docMk/>
            <pc:sldMasterMk cId="190543144" sldId="2147487478"/>
            <pc:sldLayoutMk cId="2183448398" sldId="2147487488"/>
          </pc:sldLayoutMkLst>
        </pc:sldLayoutChg>
        <pc:sldLayoutChg chg="del">
          <pc:chgData name="Wei Li" userId="fae33518c2e5a771" providerId="LiveId" clId="{1A669C0E-663E-4EF9-9BDD-3661ED200EC3}" dt="2022-09-11T03:30:53.299" v="21" actId="47"/>
          <pc:sldLayoutMkLst>
            <pc:docMk/>
            <pc:sldMasterMk cId="190543144" sldId="2147487478"/>
            <pc:sldLayoutMk cId="1187288060" sldId="2147487489"/>
          </pc:sldLayoutMkLst>
        </pc:sldLayoutChg>
      </pc:sldMasterChg>
      <pc:sldMasterChg chg="del delSldLayout">
        <pc:chgData name="Wei Li" userId="fae33518c2e5a771" providerId="LiveId" clId="{1A669C0E-663E-4EF9-9BDD-3661ED200EC3}" dt="2022-09-11T03:31:47.902" v="24" actId="47"/>
        <pc:sldMasterMkLst>
          <pc:docMk/>
          <pc:sldMasterMk cId="1408805602" sldId="2147487490"/>
        </pc:sldMasterMkLst>
        <pc:sldLayoutChg chg="del">
          <pc:chgData name="Wei Li" userId="fae33518c2e5a771" providerId="LiveId" clId="{1A669C0E-663E-4EF9-9BDD-3661ED200EC3}" dt="2022-09-11T03:31:47.902" v="24" actId="47"/>
          <pc:sldLayoutMkLst>
            <pc:docMk/>
            <pc:sldMasterMk cId="1408805602" sldId="2147487490"/>
            <pc:sldLayoutMk cId="2091309093" sldId="2147487491"/>
          </pc:sldLayoutMkLst>
        </pc:sldLayoutChg>
      </pc:sldMasterChg>
      <pc:sldMasterChg chg="del delSldLayout">
        <pc:chgData name="Wei Li" userId="fae33518c2e5a771" providerId="LiveId" clId="{1A669C0E-663E-4EF9-9BDD-3661ED200EC3}" dt="2022-09-11T03:33:03.330" v="28" actId="47"/>
        <pc:sldMasterMkLst>
          <pc:docMk/>
          <pc:sldMasterMk cId="2813672684" sldId="2147487504"/>
        </pc:sldMasterMkLst>
        <pc:sldLayoutChg chg="del">
          <pc:chgData name="Wei Li" userId="fae33518c2e5a771" providerId="LiveId" clId="{1A669C0E-663E-4EF9-9BDD-3661ED200EC3}" dt="2022-09-11T03:33:03.330" v="28" actId="47"/>
          <pc:sldLayoutMkLst>
            <pc:docMk/>
            <pc:sldMasterMk cId="2813672684" sldId="2147487504"/>
            <pc:sldLayoutMk cId="119433457" sldId="2147487505"/>
          </pc:sldLayoutMkLst>
        </pc:sldLayoutChg>
        <pc:sldLayoutChg chg="del">
          <pc:chgData name="Wei Li" userId="fae33518c2e5a771" providerId="LiveId" clId="{1A669C0E-663E-4EF9-9BDD-3661ED200EC3}" dt="2022-09-11T03:33:03.330" v="28" actId="47"/>
          <pc:sldLayoutMkLst>
            <pc:docMk/>
            <pc:sldMasterMk cId="2813672684" sldId="2147487504"/>
            <pc:sldLayoutMk cId="2765021348" sldId="2147487506"/>
          </pc:sldLayoutMkLst>
        </pc:sldLayoutChg>
        <pc:sldLayoutChg chg="del">
          <pc:chgData name="Wei Li" userId="fae33518c2e5a771" providerId="LiveId" clId="{1A669C0E-663E-4EF9-9BDD-3661ED200EC3}" dt="2022-09-11T03:33:03.330" v="28" actId="47"/>
          <pc:sldLayoutMkLst>
            <pc:docMk/>
            <pc:sldMasterMk cId="2813672684" sldId="2147487504"/>
            <pc:sldLayoutMk cId="2545397356" sldId="2147487507"/>
          </pc:sldLayoutMkLst>
        </pc:sldLayoutChg>
        <pc:sldLayoutChg chg="del">
          <pc:chgData name="Wei Li" userId="fae33518c2e5a771" providerId="LiveId" clId="{1A669C0E-663E-4EF9-9BDD-3661ED200EC3}" dt="2022-09-11T03:33:03.330" v="28" actId="47"/>
          <pc:sldLayoutMkLst>
            <pc:docMk/>
            <pc:sldMasterMk cId="2813672684" sldId="2147487504"/>
            <pc:sldLayoutMk cId="1473200485" sldId="2147487508"/>
          </pc:sldLayoutMkLst>
        </pc:sldLayoutChg>
        <pc:sldLayoutChg chg="del">
          <pc:chgData name="Wei Li" userId="fae33518c2e5a771" providerId="LiveId" clId="{1A669C0E-663E-4EF9-9BDD-3661ED200EC3}" dt="2022-09-11T03:33:03.330" v="28" actId="47"/>
          <pc:sldLayoutMkLst>
            <pc:docMk/>
            <pc:sldMasterMk cId="2813672684" sldId="2147487504"/>
            <pc:sldLayoutMk cId="3171351208" sldId="2147487509"/>
          </pc:sldLayoutMkLst>
        </pc:sldLayoutChg>
        <pc:sldLayoutChg chg="del">
          <pc:chgData name="Wei Li" userId="fae33518c2e5a771" providerId="LiveId" clId="{1A669C0E-663E-4EF9-9BDD-3661ED200EC3}" dt="2022-09-11T03:33:03.330" v="28" actId="47"/>
          <pc:sldLayoutMkLst>
            <pc:docMk/>
            <pc:sldMasterMk cId="2813672684" sldId="2147487504"/>
            <pc:sldLayoutMk cId="2664614288" sldId="2147487510"/>
          </pc:sldLayoutMkLst>
        </pc:sldLayoutChg>
        <pc:sldLayoutChg chg="del">
          <pc:chgData name="Wei Li" userId="fae33518c2e5a771" providerId="LiveId" clId="{1A669C0E-663E-4EF9-9BDD-3661ED200EC3}" dt="2022-09-11T03:33:03.330" v="28" actId="47"/>
          <pc:sldLayoutMkLst>
            <pc:docMk/>
            <pc:sldMasterMk cId="2813672684" sldId="2147487504"/>
            <pc:sldLayoutMk cId="351272145" sldId="2147487511"/>
          </pc:sldLayoutMkLst>
        </pc:sldLayoutChg>
        <pc:sldLayoutChg chg="del">
          <pc:chgData name="Wei Li" userId="fae33518c2e5a771" providerId="LiveId" clId="{1A669C0E-663E-4EF9-9BDD-3661ED200EC3}" dt="2022-09-11T03:33:03.330" v="28" actId="47"/>
          <pc:sldLayoutMkLst>
            <pc:docMk/>
            <pc:sldMasterMk cId="2813672684" sldId="2147487504"/>
            <pc:sldLayoutMk cId="3461061133" sldId="2147487512"/>
          </pc:sldLayoutMkLst>
        </pc:sldLayoutChg>
        <pc:sldLayoutChg chg="del">
          <pc:chgData name="Wei Li" userId="fae33518c2e5a771" providerId="LiveId" clId="{1A669C0E-663E-4EF9-9BDD-3661ED200EC3}" dt="2022-09-11T03:33:03.330" v="28" actId="47"/>
          <pc:sldLayoutMkLst>
            <pc:docMk/>
            <pc:sldMasterMk cId="2813672684" sldId="2147487504"/>
            <pc:sldLayoutMk cId="3738329722" sldId="2147487513"/>
          </pc:sldLayoutMkLst>
        </pc:sldLayoutChg>
        <pc:sldLayoutChg chg="del">
          <pc:chgData name="Wei Li" userId="fae33518c2e5a771" providerId="LiveId" clId="{1A669C0E-663E-4EF9-9BDD-3661ED200EC3}" dt="2022-09-11T03:33:03.330" v="28" actId="47"/>
          <pc:sldLayoutMkLst>
            <pc:docMk/>
            <pc:sldMasterMk cId="2813672684" sldId="2147487504"/>
            <pc:sldLayoutMk cId="364411130" sldId="2147487514"/>
          </pc:sldLayoutMkLst>
        </pc:sldLayoutChg>
        <pc:sldLayoutChg chg="del">
          <pc:chgData name="Wei Li" userId="fae33518c2e5a771" providerId="LiveId" clId="{1A669C0E-663E-4EF9-9BDD-3661ED200EC3}" dt="2022-09-11T03:33:03.330" v="28" actId="47"/>
          <pc:sldLayoutMkLst>
            <pc:docMk/>
            <pc:sldMasterMk cId="2813672684" sldId="2147487504"/>
            <pc:sldLayoutMk cId="3070468832" sldId="2147487515"/>
          </pc:sldLayoutMkLst>
        </pc:sldLayoutChg>
        <pc:sldLayoutChg chg="del">
          <pc:chgData name="Wei Li" userId="fae33518c2e5a771" providerId="LiveId" clId="{1A669C0E-663E-4EF9-9BDD-3661ED200EC3}" dt="2022-09-11T03:33:03.330" v="28" actId="47"/>
          <pc:sldLayoutMkLst>
            <pc:docMk/>
            <pc:sldMasterMk cId="2813672684" sldId="2147487504"/>
            <pc:sldLayoutMk cId="481172863" sldId="2147487516"/>
          </pc:sldLayoutMkLst>
        </pc:sldLayoutChg>
        <pc:sldLayoutChg chg="del">
          <pc:chgData name="Wei Li" userId="fae33518c2e5a771" providerId="LiveId" clId="{1A669C0E-663E-4EF9-9BDD-3661ED200EC3}" dt="2022-09-11T03:33:03.330" v="28" actId="47"/>
          <pc:sldLayoutMkLst>
            <pc:docMk/>
            <pc:sldMasterMk cId="2813672684" sldId="2147487504"/>
            <pc:sldLayoutMk cId="2389544156" sldId="2147487517"/>
          </pc:sldLayoutMkLst>
        </pc:sldLayoutChg>
        <pc:sldLayoutChg chg="del">
          <pc:chgData name="Wei Li" userId="fae33518c2e5a771" providerId="LiveId" clId="{1A669C0E-663E-4EF9-9BDD-3661ED200EC3}" dt="2022-09-11T03:33:03.330" v="28" actId="47"/>
          <pc:sldLayoutMkLst>
            <pc:docMk/>
            <pc:sldMasterMk cId="2813672684" sldId="2147487504"/>
            <pc:sldLayoutMk cId="2252326864" sldId="2147487518"/>
          </pc:sldLayoutMkLst>
        </pc:sldLayoutChg>
        <pc:sldLayoutChg chg="del">
          <pc:chgData name="Wei Li" userId="fae33518c2e5a771" providerId="LiveId" clId="{1A669C0E-663E-4EF9-9BDD-3661ED200EC3}" dt="2022-09-11T03:33:03.330" v="28" actId="47"/>
          <pc:sldLayoutMkLst>
            <pc:docMk/>
            <pc:sldMasterMk cId="2813672684" sldId="2147487504"/>
            <pc:sldLayoutMk cId="1612062641" sldId="2147487519"/>
          </pc:sldLayoutMkLst>
        </pc:sldLayoutChg>
      </pc:sldMasterChg>
      <pc:sldMasterChg chg="del delSldLayout">
        <pc:chgData name="Wei Li" userId="fae33518c2e5a771" providerId="LiveId" clId="{1A669C0E-663E-4EF9-9BDD-3661ED200EC3}" dt="2022-09-11T03:32:08.643" v="27" actId="47"/>
        <pc:sldMasterMkLst>
          <pc:docMk/>
          <pc:sldMasterMk cId="3937853234" sldId="2147487557"/>
        </pc:sldMasterMkLst>
        <pc:sldLayoutChg chg="del">
          <pc:chgData name="Wei Li" userId="fae33518c2e5a771" providerId="LiveId" clId="{1A669C0E-663E-4EF9-9BDD-3661ED200EC3}" dt="2022-09-11T03:32:08.643" v="27" actId="47"/>
          <pc:sldLayoutMkLst>
            <pc:docMk/>
            <pc:sldMasterMk cId="3937853234" sldId="2147487557"/>
            <pc:sldLayoutMk cId="1529656162" sldId="2147487558"/>
          </pc:sldLayoutMkLst>
        </pc:sldLayoutChg>
        <pc:sldLayoutChg chg="del">
          <pc:chgData name="Wei Li" userId="fae33518c2e5a771" providerId="LiveId" clId="{1A669C0E-663E-4EF9-9BDD-3661ED200EC3}" dt="2022-09-11T03:32:08.643" v="27" actId="47"/>
          <pc:sldLayoutMkLst>
            <pc:docMk/>
            <pc:sldMasterMk cId="3937853234" sldId="2147487557"/>
            <pc:sldLayoutMk cId="896717921" sldId="2147487559"/>
          </pc:sldLayoutMkLst>
        </pc:sldLayoutChg>
        <pc:sldLayoutChg chg="del">
          <pc:chgData name="Wei Li" userId="fae33518c2e5a771" providerId="LiveId" clId="{1A669C0E-663E-4EF9-9BDD-3661ED200EC3}" dt="2022-09-11T03:32:08.643" v="27" actId="47"/>
          <pc:sldLayoutMkLst>
            <pc:docMk/>
            <pc:sldMasterMk cId="3937853234" sldId="2147487557"/>
            <pc:sldLayoutMk cId="185766597" sldId="2147487560"/>
          </pc:sldLayoutMkLst>
        </pc:sldLayoutChg>
        <pc:sldLayoutChg chg="del">
          <pc:chgData name="Wei Li" userId="fae33518c2e5a771" providerId="LiveId" clId="{1A669C0E-663E-4EF9-9BDD-3661ED200EC3}" dt="2022-09-11T03:32:08.643" v="27" actId="47"/>
          <pc:sldLayoutMkLst>
            <pc:docMk/>
            <pc:sldMasterMk cId="3937853234" sldId="2147487557"/>
            <pc:sldLayoutMk cId="1635970336" sldId="2147487561"/>
          </pc:sldLayoutMkLst>
        </pc:sldLayoutChg>
        <pc:sldLayoutChg chg="del">
          <pc:chgData name="Wei Li" userId="fae33518c2e5a771" providerId="LiveId" clId="{1A669C0E-663E-4EF9-9BDD-3661ED200EC3}" dt="2022-09-11T03:32:08.643" v="27" actId="47"/>
          <pc:sldLayoutMkLst>
            <pc:docMk/>
            <pc:sldMasterMk cId="3937853234" sldId="2147487557"/>
            <pc:sldLayoutMk cId="249499481" sldId="2147487562"/>
          </pc:sldLayoutMkLst>
        </pc:sldLayoutChg>
        <pc:sldLayoutChg chg="del">
          <pc:chgData name="Wei Li" userId="fae33518c2e5a771" providerId="LiveId" clId="{1A669C0E-663E-4EF9-9BDD-3661ED200EC3}" dt="2022-09-11T03:32:08.643" v="27" actId="47"/>
          <pc:sldLayoutMkLst>
            <pc:docMk/>
            <pc:sldMasterMk cId="3937853234" sldId="2147487557"/>
            <pc:sldLayoutMk cId="1534310545" sldId="2147487563"/>
          </pc:sldLayoutMkLst>
        </pc:sldLayoutChg>
        <pc:sldLayoutChg chg="del">
          <pc:chgData name="Wei Li" userId="fae33518c2e5a771" providerId="LiveId" clId="{1A669C0E-663E-4EF9-9BDD-3661ED200EC3}" dt="2022-09-11T03:32:08.643" v="27" actId="47"/>
          <pc:sldLayoutMkLst>
            <pc:docMk/>
            <pc:sldMasterMk cId="3937853234" sldId="2147487557"/>
            <pc:sldLayoutMk cId="1060855649" sldId="2147487564"/>
          </pc:sldLayoutMkLst>
        </pc:sldLayoutChg>
        <pc:sldLayoutChg chg="del">
          <pc:chgData name="Wei Li" userId="fae33518c2e5a771" providerId="LiveId" clId="{1A669C0E-663E-4EF9-9BDD-3661ED200EC3}" dt="2022-09-11T03:32:08.643" v="27" actId="47"/>
          <pc:sldLayoutMkLst>
            <pc:docMk/>
            <pc:sldMasterMk cId="3937853234" sldId="2147487557"/>
            <pc:sldLayoutMk cId="3555719984" sldId="2147487565"/>
          </pc:sldLayoutMkLst>
        </pc:sldLayoutChg>
        <pc:sldLayoutChg chg="del">
          <pc:chgData name="Wei Li" userId="fae33518c2e5a771" providerId="LiveId" clId="{1A669C0E-663E-4EF9-9BDD-3661ED200EC3}" dt="2022-09-11T03:32:08.643" v="27" actId="47"/>
          <pc:sldLayoutMkLst>
            <pc:docMk/>
            <pc:sldMasterMk cId="3937853234" sldId="2147487557"/>
            <pc:sldLayoutMk cId="3905267136" sldId="2147487566"/>
          </pc:sldLayoutMkLst>
        </pc:sldLayoutChg>
        <pc:sldLayoutChg chg="del">
          <pc:chgData name="Wei Li" userId="fae33518c2e5a771" providerId="LiveId" clId="{1A669C0E-663E-4EF9-9BDD-3661ED200EC3}" dt="2022-09-11T03:32:08.643" v="27" actId="47"/>
          <pc:sldLayoutMkLst>
            <pc:docMk/>
            <pc:sldMasterMk cId="3937853234" sldId="2147487557"/>
            <pc:sldLayoutMk cId="3228771993" sldId="2147487567"/>
          </pc:sldLayoutMkLst>
        </pc:sldLayoutChg>
        <pc:sldLayoutChg chg="del">
          <pc:chgData name="Wei Li" userId="fae33518c2e5a771" providerId="LiveId" clId="{1A669C0E-663E-4EF9-9BDD-3661ED200EC3}" dt="2022-09-11T03:32:08.643" v="27" actId="47"/>
          <pc:sldLayoutMkLst>
            <pc:docMk/>
            <pc:sldMasterMk cId="3937853234" sldId="2147487557"/>
            <pc:sldLayoutMk cId="1497371801" sldId="2147487568"/>
          </pc:sldLayoutMkLst>
        </pc:sldLayoutChg>
      </pc:sldMasterChg>
      <pc:sldMasterChg chg="del delSldLayout">
        <pc:chgData name="Wei Li" userId="fae33518c2e5a771" providerId="LiveId" clId="{1A669C0E-663E-4EF9-9BDD-3661ED200EC3}" dt="2022-09-11T03:43:54.571" v="99" actId="47"/>
        <pc:sldMasterMkLst>
          <pc:docMk/>
          <pc:sldMasterMk cId="2174805396" sldId="2147487571"/>
        </pc:sldMasterMkLst>
        <pc:sldLayoutChg chg="del">
          <pc:chgData name="Wei Li" userId="fae33518c2e5a771" providerId="LiveId" clId="{1A669C0E-663E-4EF9-9BDD-3661ED200EC3}" dt="2022-09-11T03:43:54.571" v="99" actId="47"/>
          <pc:sldLayoutMkLst>
            <pc:docMk/>
            <pc:sldMasterMk cId="2174805396" sldId="2147487571"/>
            <pc:sldLayoutMk cId="1603400390" sldId="2147487572"/>
          </pc:sldLayoutMkLst>
        </pc:sldLayoutChg>
        <pc:sldLayoutChg chg="del">
          <pc:chgData name="Wei Li" userId="fae33518c2e5a771" providerId="LiveId" clId="{1A669C0E-663E-4EF9-9BDD-3661ED200EC3}" dt="2022-09-11T03:43:54.571" v="99" actId="47"/>
          <pc:sldLayoutMkLst>
            <pc:docMk/>
            <pc:sldMasterMk cId="2174805396" sldId="2147487571"/>
            <pc:sldLayoutMk cId="3163839106" sldId="2147487573"/>
          </pc:sldLayoutMkLst>
        </pc:sldLayoutChg>
        <pc:sldLayoutChg chg="del">
          <pc:chgData name="Wei Li" userId="fae33518c2e5a771" providerId="LiveId" clId="{1A669C0E-663E-4EF9-9BDD-3661ED200EC3}" dt="2022-09-11T03:43:54.571" v="99" actId="47"/>
          <pc:sldLayoutMkLst>
            <pc:docMk/>
            <pc:sldMasterMk cId="2174805396" sldId="2147487571"/>
            <pc:sldLayoutMk cId="3345639884" sldId="2147487574"/>
          </pc:sldLayoutMkLst>
        </pc:sldLayoutChg>
        <pc:sldLayoutChg chg="del">
          <pc:chgData name="Wei Li" userId="fae33518c2e5a771" providerId="LiveId" clId="{1A669C0E-663E-4EF9-9BDD-3661ED200EC3}" dt="2022-09-11T03:43:54.571" v="99" actId="47"/>
          <pc:sldLayoutMkLst>
            <pc:docMk/>
            <pc:sldMasterMk cId="2174805396" sldId="2147487571"/>
            <pc:sldLayoutMk cId="1067369264" sldId="2147487575"/>
          </pc:sldLayoutMkLst>
        </pc:sldLayoutChg>
        <pc:sldLayoutChg chg="del">
          <pc:chgData name="Wei Li" userId="fae33518c2e5a771" providerId="LiveId" clId="{1A669C0E-663E-4EF9-9BDD-3661ED200EC3}" dt="2022-09-11T03:43:54.571" v="99" actId="47"/>
          <pc:sldLayoutMkLst>
            <pc:docMk/>
            <pc:sldMasterMk cId="2174805396" sldId="2147487571"/>
            <pc:sldLayoutMk cId="2094520872" sldId="2147487576"/>
          </pc:sldLayoutMkLst>
        </pc:sldLayoutChg>
        <pc:sldLayoutChg chg="del">
          <pc:chgData name="Wei Li" userId="fae33518c2e5a771" providerId="LiveId" clId="{1A669C0E-663E-4EF9-9BDD-3661ED200EC3}" dt="2022-09-11T03:43:54.571" v="99" actId="47"/>
          <pc:sldLayoutMkLst>
            <pc:docMk/>
            <pc:sldMasterMk cId="2174805396" sldId="2147487571"/>
            <pc:sldLayoutMk cId="4048652653" sldId="2147487577"/>
          </pc:sldLayoutMkLst>
        </pc:sldLayoutChg>
        <pc:sldLayoutChg chg="del">
          <pc:chgData name="Wei Li" userId="fae33518c2e5a771" providerId="LiveId" clId="{1A669C0E-663E-4EF9-9BDD-3661ED200EC3}" dt="2022-09-11T03:43:54.571" v="99" actId="47"/>
          <pc:sldLayoutMkLst>
            <pc:docMk/>
            <pc:sldMasterMk cId="2174805396" sldId="2147487571"/>
            <pc:sldLayoutMk cId="14734377" sldId="2147487578"/>
          </pc:sldLayoutMkLst>
        </pc:sldLayoutChg>
        <pc:sldLayoutChg chg="del">
          <pc:chgData name="Wei Li" userId="fae33518c2e5a771" providerId="LiveId" clId="{1A669C0E-663E-4EF9-9BDD-3661ED200EC3}" dt="2022-09-11T03:43:54.571" v="99" actId="47"/>
          <pc:sldLayoutMkLst>
            <pc:docMk/>
            <pc:sldMasterMk cId="2174805396" sldId="2147487571"/>
            <pc:sldLayoutMk cId="1592232106" sldId="2147487579"/>
          </pc:sldLayoutMkLst>
        </pc:sldLayoutChg>
        <pc:sldLayoutChg chg="del">
          <pc:chgData name="Wei Li" userId="fae33518c2e5a771" providerId="LiveId" clId="{1A669C0E-663E-4EF9-9BDD-3661ED200EC3}" dt="2022-09-11T03:43:54.571" v="99" actId="47"/>
          <pc:sldLayoutMkLst>
            <pc:docMk/>
            <pc:sldMasterMk cId="2174805396" sldId="2147487571"/>
            <pc:sldLayoutMk cId="440843485" sldId="2147487580"/>
          </pc:sldLayoutMkLst>
        </pc:sldLayoutChg>
        <pc:sldLayoutChg chg="del">
          <pc:chgData name="Wei Li" userId="fae33518c2e5a771" providerId="LiveId" clId="{1A669C0E-663E-4EF9-9BDD-3661ED200EC3}" dt="2022-09-11T03:43:54.571" v="99" actId="47"/>
          <pc:sldLayoutMkLst>
            <pc:docMk/>
            <pc:sldMasterMk cId="2174805396" sldId="2147487571"/>
            <pc:sldLayoutMk cId="4140636559" sldId="2147487581"/>
          </pc:sldLayoutMkLst>
        </pc:sldLayoutChg>
        <pc:sldLayoutChg chg="del">
          <pc:chgData name="Wei Li" userId="fae33518c2e5a771" providerId="LiveId" clId="{1A669C0E-663E-4EF9-9BDD-3661ED200EC3}" dt="2022-09-11T03:43:54.571" v="99" actId="47"/>
          <pc:sldLayoutMkLst>
            <pc:docMk/>
            <pc:sldMasterMk cId="2174805396" sldId="2147487571"/>
            <pc:sldLayoutMk cId="1546546238" sldId="2147487582"/>
          </pc:sldLayoutMkLst>
        </pc:sldLayoutChg>
      </pc:sldMasterChg>
      <pc:sldMasterChg chg="del delSldLayout">
        <pc:chgData name="Wei Li" userId="fae33518c2e5a771" providerId="LiveId" clId="{1A669C0E-663E-4EF9-9BDD-3661ED200EC3}" dt="2022-09-11T03:31:35.914" v="23" actId="2696"/>
        <pc:sldMasterMkLst>
          <pc:docMk/>
          <pc:sldMasterMk cId="3645392896" sldId="2147487619"/>
        </pc:sldMasterMkLst>
        <pc:sldLayoutChg chg="del">
          <pc:chgData name="Wei Li" userId="fae33518c2e5a771" providerId="LiveId" clId="{1A669C0E-663E-4EF9-9BDD-3661ED200EC3}" dt="2022-09-11T03:31:35.914" v="23" actId="2696"/>
          <pc:sldLayoutMkLst>
            <pc:docMk/>
            <pc:sldMasterMk cId="3645392896" sldId="2147487619"/>
            <pc:sldLayoutMk cId="622095063" sldId="2147487620"/>
          </pc:sldLayoutMkLst>
        </pc:sldLayoutChg>
        <pc:sldLayoutChg chg="del">
          <pc:chgData name="Wei Li" userId="fae33518c2e5a771" providerId="LiveId" clId="{1A669C0E-663E-4EF9-9BDD-3661ED200EC3}" dt="2022-09-11T03:31:35.914" v="23" actId="2696"/>
          <pc:sldLayoutMkLst>
            <pc:docMk/>
            <pc:sldMasterMk cId="3645392896" sldId="2147487619"/>
            <pc:sldLayoutMk cId="2280512787" sldId="2147487621"/>
          </pc:sldLayoutMkLst>
        </pc:sldLayoutChg>
        <pc:sldLayoutChg chg="del">
          <pc:chgData name="Wei Li" userId="fae33518c2e5a771" providerId="LiveId" clId="{1A669C0E-663E-4EF9-9BDD-3661ED200EC3}" dt="2022-09-11T03:31:35.914" v="23" actId="2696"/>
          <pc:sldLayoutMkLst>
            <pc:docMk/>
            <pc:sldMasterMk cId="3645392896" sldId="2147487619"/>
            <pc:sldLayoutMk cId="756522314" sldId="2147487622"/>
          </pc:sldLayoutMkLst>
        </pc:sldLayoutChg>
        <pc:sldLayoutChg chg="del">
          <pc:chgData name="Wei Li" userId="fae33518c2e5a771" providerId="LiveId" clId="{1A669C0E-663E-4EF9-9BDD-3661ED200EC3}" dt="2022-09-11T03:31:35.914" v="23" actId="2696"/>
          <pc:sldLayoutMkLst>
            <pc:docMk/>
            <pc:sldMasterMk cId="3645392896" sldId="2147487619"/>
            <pc:sldLayoutMk cId="539450380" sldId="2147487623"/>
          </pc:sldLayoutMkLst>
        </pc:sldLayoutChg>
        <pc:sldLayoutChg chg="del">
          <pc:chgData name="Wei Li" userId="fae33518c2e5a771" providerId="LiveId" clId="{1A669C0E-663E-4EF9-9BDD-3661ED200EC3}" dt="2022-09-11T03:31:35.914" v="23" actId="2696"/>
          <pc:sldLayoutMkLst>
            <pc:docMk/>
            <pc:sldMasterMk cId="3645392896" sldId="2147487619"/>
            <pc:sldLayoutMk cId="2158979098" sldId="2147487624"/>
          </pc:sldLayoutMkLst>
        </pc:sldLayoutChg>
        <pc:sldLayoutChg chg="del">
          <pc:chgData name="Wei Li" userId="fae33518c2e5a771" providerId="LiveId" clId="{1A669C0E-663E-4EF9-9BDD-3661ED200EC3}" dt="2022-09-11T03:31:35.914" v="23" actId="2696"/>
          <pc:sldLayoutMkLst>
            <pc:docMk/>
            <pc:sldMasterMk cId="3645392896" sldId="2147487619"/>
            <pc:sldLayoutMk cId="598739773" sldId="2147487625"/>
          </pc:sldLayoutMkLst>
        </pc:sldLayoutChg>
        <pc:sldLayoutChg chg="del">
          <pc:chgData name="Wei Li" userId="fae33518c2e5a771" providerId="LiveId" clId="{1A669C0E-663E-4EF9-9BDD-3661ED200EC3}" dt="2022-09-11T03:31:35.914" v="23" actId="2696"/>
          <pc:sldLayoutMkLst>
            <pc:docMk/>
            <pc:sldMasterMk cId="3645392896" sldId="2147487619"/>
            <pc:sldLayoutMk cId="2845773623" sldId="2147487626"/>
          </pc:sldLayoutMkLst>
        </pc:sldLayoutChg>
        <pc:sldLayoutChg chg="del">
          <pc:chgData name="Wei Li" userId="fae33518c2e5a771" providerId="LiveId" clId="{1A669C0E-663E-4EF9-9BDD-3661ED200EC3}" dt="2022-09-11T03:31:35.914" v="23" actId="2696"/>
          <pc:sldLayoutMkLst>
            <pc:docMk/>
            <pc:sldMasterMk cId="3645392896" sldId="2147487619"/>
            <pc:sldLayoutMk cId="4135956387" sldId="2147487627"/>
          </pc:sldLayoutMkLst>
        </pc:sldLayoutChg>
        <pc:sldLayoutChg chg="del">
          <pc:chgData name="Wei Li" userId="fae33518c2e5a771" providerId="LiveId" clId="{1A669C0E-663E-4EF9-9BDD-3661ED200EC3}" dt="2022-09-11T03:31:35.914" v="23" actId="2696"/>
          <pc:sldLayoutMkLst>
            <pc:docMk/>
            <pc:sldMasterMk cId="3645392896" sldId="2147487619"/>
            <pc:sldLayoutMk cId="441719801" sldId="2147487628"/>
          </pc:sldLayoutMkLst>
        </pc:sldLayoutChg>
        <pc:sldLayoutChg chg="del">
          <pc:chgData name="Wei Li" userId="fae33518c2e5a771" providerId="LiveId" clId="{1A669C0E-663E-4EF9-9BDD-3661ED200EC3}" dt="2022-09-11T03:31:35.914" v="23" actId="2696"/>
          <pc:sldLayoutMkLst>
            <pc:docMk/>
            <pc:sldMasterMk cId="3645392896" sldId="2147487619"/>
            <pc:sldLayoutMk cId="2322928177" sldId="2147487629"/>
          </pc:sldLayoutMkLst>
        </pc:sldLayoutChg>
        <pc:sldLayoutChg chg="del">
          <pc:chgData name="Wei Li" userId="fae33518c2e5a771" providerId="LiveId" clId="{1A669C0E-663E-4EF9-9BDD-3661ED200EC3}" dt="2022-09-11T03:31:35.914" v="23" actId="2696"/>
          <pc:sldLayoutMkLst>
            <pc:docMk/>
            <pc:sldMasterMk cId="3645392896" sldId="2147487619"/>
            <pc:sldLayoutMk cId="3718844374" sldId="2147487630"/>
          </pc:sldLayoutMkLst>
        </pc:sldLayoutChg>
      </pc:sldMasterChg>
    </pc:docChg>
  </pc:docChgLst>
  <pc:docChgLst>
    <pc:chgData name="Wei Li" userId="fae33518c2e5a771" providerId="LiveId" clId="{F4515754-D5F7-4BC0-87D6-11E36ADBD7F2}"/>
    <pc:docChg chg="custSel addSld delSld modSld delMainMaster">
      <pc:chgData name="Wei Li" userId="fae33518c2e5a771" providerId="LiveId" clId="{F4515754-D5F7-4BC0-87D6-11E36ADBD7F2}" dt="2023-06-18T03:46:51.919" v="165" actId="20577"/>
      <pc:docMkLst>
        <pc:docMk/>
      </pc:docMkLst>
      <pc:sldChg chg="del">
        <pc:chgData name="Wei Li" userId="fae33518c2e5a771" providerId="LiveId" clId="{F4515754-D5F7-4BC0-87D6-11E36ADBD7F2}" dt="2023-06-18T03:30:19.407" v="46" actId="47"/>
        <pc:sldMkLst>
          <pc:docMk/>
          <pc:sldMk cId="0" sldId="256"/>
        </pc:sldMkLst>
      </pc:sldChg>
      <pc:sldChg chg="del">
        <pc:chgData name="Wei Li" userId="fae33518c2e5a771" providerId="LiveId" clId="{F4515754-D5F7-4BC0-87D6-11E36ADBD7F2}" dt="2023-06-18T03:30:19.407" v="46" actId="47"/>
        <pc:sldMkLst>
          <pc:docMk/>
          <pc:sldMk cId="0" sldId="257"/>
        </pc:sldMkLst>
      </pc:sldChg>
      <pc:sldChg chg="del">
        <pc:chgData name="Wei Li" userId="fae33518c2e5a771" providerId="LiveId" clId="{F4515754-D5F7-4BC0-87D6-11E36ADBD7F2}" dt="2023-06-18T03:30:19.407" v="46" actId="47"/>
        <pc:sldMkLst>
          <pc:docMk/>
          <pc:sldMk cId="0" sldId="258"/>
        </pc:sldMkLst>
      </pc:sldChg>
      <pc:sldChg chg="del">
        <pc:chgData name="Wei Li" userId="fae33518c2e5a771" providerId="LiveId" clId="{F4515754-D5F7-4BC0-87D6-11E36ADBD7F2}" dt="2023-06-18T03:30:19.407" v="46" actId="47"/>
        <pc:sldMkLst>
          <pc:docMk/>
          <pc:sldMk cId="0" sldId="259"/>
        </pc:sldMkLst>
      </pc:sldChg>
      <pc:sldChg chg="del">
        <pc:chgData name="Wei Li" userId="fae33518c2e5a771" providerId="LiveId" clId="{F4515754-D5F7-4BC0-87D6-11E36ADBD7F2}" dt="2023-06-18T03:30:19.407" v="46" actId="47"/>
        <pc:sldMkLst>
          <pc:docMk/>
          <pc:sldMk cId="0" sldId="260"/>
        </pc:sldMkLst>
      </pc:sldChg>
      <pc:sldChg chg="del">
        <pc:chgData name="Wei Li" userId="fae33518c2e5a771" providerId="LiveId" clId="{F4515754-D5F7-4BC0-87D6-11E36ADBD7F2}" dt="2023-06-18T03:30:19.407" v="46" actId="47"/>
        <pc:sldMkLst>
          <pc:docMk/>
          <pc:sldMk cId="0" sldId="261"/>
        </pc:sldMkLst>
      </pc:sldChg>
      <pc:sldChg chg="del">
        <pc:chgData name="Wei Li" userId="fae33518c2e5a771" providerId="LiveId" clId="{F4515754-D5F7-4BC0-87D6-11E36ADBD7F2}" dt="2023-06-18T03:30:19.407" v="46" actId="47"/>
        <pc:sldMkLst>
          <pc:docMk/>
          <pc:sldMk cId="0" sldId="262"/>
        </pc:sldMkLst>
      </pc:sldChg>
      <pc:sldChg chg="del">
        <pc:chgData name="Wei Li" userId="fae33518c2e5a771" providerId="LiveId" clId="{F4515754-D5F7-4BC0-87D6-11E36ADBD7F2}" dt="2023-06-18T03:30:19.407" v="46" actId="47"/>
        <pc:sldMkLst>
          <pc:docMk/>
          <pc:sldMk cId="0" sldId="263"/>
        </pc:sldMkLst>
      </pc:sldChg>
      <pc:sldChg chg="del">
        <pc:chgData name="Wei Li" userId="fae33518c2e5a771" providerId="LiveId" clId="{F4515754-D5F7-4BC0-87D6-11E36ADBD7F2}" dt="2023-06-18T03:34:23.863" v="60" actId="47"/>
        <pc:sldMkLst>
          <pc:docMk/>
          <pc:sldMk cId="0" sldId="264"/>
        </pc:sldMkLst>
      </pc:sldChg>
      <pc:sldChg chg="del">
        <pc:chgData name="Wei Li" userId="fae33518c2e5a771" providerId="LiveId" clId="{F4515754-D5F7-4BC0-87D6-11E36ADBD7F2}" dt="2023-06-18T03:39:21.831" v="128" actId="47"/>
        <pc:sldMkLst>
          <pc:docMk/>
          <pc:sldMk cId="332686316" sldId="293"/>
        </pc:sldMkLst>
      </pc:sldChg>
      <pc:sldChg chg="del">
        <pc:chgData name="Wei Li" userId="fae33518c2e5a771" providerId="LiveId" clId="{F4515754-D5F7-4BC0-87D6-11E36ADBD7F2}" dt="2023-06-18T03:39:21.831" v="128" actId="47"/>
        <pc:sldMkLst>
          <pc:docMk/>
          <pc:sldMk cId="2519367677" sldId="294"/>
        </pc:sldMkLst>
      </pc:sldChg>
      <pc:sldChg chg="del">
        <pc:chgData name="Wei Li" userId="fae33518c2e5a771" providerId="LiveId" clId="{F4515754-D5F7-4BC0-87D6-11E36ADBD7F2}" dt="2023-06-18T03:39:21.831" v="128" actId="47"/>
        <pc:sldMkLst>
          <pc:docMk/>
          <pc:sldMk cId="121028107" sldId="295"/>
        </pc:sldMkLst>
      </pc:sldChg>
      <pc:sldChg chg="del">
        <pc:chgData name="Wei Li" userId="fae33518c2e5a771" providerId="LiveId" clId="{F4515754-D5F7-4BC0-87D6-11E36ADBD7F2}" dt="2023-06-18T03:39:21.831" v="128" actId="47"/>
        <pc:sldMkLst>
          <pc:docMk/>
          <pc:sldMk cId="1060168363" sldId="296"/>
        </pc:sldMkLst>
      </pc:sldChg>
      <pc:sldChg chg="del">
        <pc:chgData name="Wei Li" userId="fae33518c2e5a771" providerId="LiveId" clId="{F4515754-D5F7-4BC0-87D6-11E36ADBD7F2}" dt="2023-06-18T03:39:21.831" v="128" actId="47"/>
        <pc:sldMkLst>
          <pc:docMk/>
          <pc:sldMk cId="179093818" sldId="297"/>
        </pc:sldMkLst>
      </pc:sldChg>
      <pc:sldChg chg="del">
        <pc:chgData name="Wei Li" userId="fae33518c2e5a771" providerId="LiveId" clId="{F4515754-D5F7-4BC0-87D6-11E36ADBD7F2}" dt="2023-06-18T03:36:44.755" v="116" actId="47"/>
        <pc:sldMkLst>
          <pc:docMk/>
          <pc:sldMk cId="407784251" sldId="421"/>
        </pc:sldMkLst>
      </pc:sldChg>
      <pc:sldChg chg="del">
        <pc:chgData name="Wei Li" userId="fae33518c2e5a771" providerId="LiveId" clId="{F4515754-D5F7-4BC0-87D6-11E36ADBD7F2}" dt="2023-06-18T03:36:44.755" v="116" actId="47"/>
        <pc:sldMkLst>
          <pc:docMk/>
          <pc:sldMk cId="2661496413" sldId="422"/>
        </pc:sldMkLst>
      </pc:sldChg>
      <pc:sldChg chg="del">
        <pc:chgData name="Wei Li" userId="fae33518c2e5a771" providerId="LiveId" clId="{F4515754-D5F7-4BC0-87D6-11E36ADBD7F2}" dt="2023-06-18T03:34:58.223" v="61" actId="47"/>
        <pc:sldMkLst>
          <pc:docMk/>
          <pc:sldMk cId="3443376016" sldId="504"/>
        </pc:sldMkLst>
      </pc:sldChg>
      <pc:sldChg chg="del">
        <pc:chgData name="Wei Li" userId="fae33518c2e5a771" providerId="LiveId" clId="{F4515754-D5F7-4BC0-87D6-11E36ADBD7F2}" dt="2023-06-18T03:34:58.223" v="61" actId="47"/>
        <pc:sldMkLst>
          <pc:docMk/>
          <pc:sldMk cId="2808623332" sldId="505"/>
        </pc:sldMkLst>
      </pc:sldChg>
      <pc:sldChg chg="del">
        <pc:chgData name="Wei Li" userId="fae33518c2e5a771" providerId="LiveId" clId="{F4515754-D5F7-4BC0-87D6-11E36ADBD7F2}" dt="2023-06-18T03:34:58.223" v="61" actId="47"/>
        <pc:sldMkLst>
          <pc:docMk/>
          <pc:sldMk cId="3965812788" sldId="506"/>
        </pc:sldMkLst>
      </pc:sldChg>
      <pc:sldChg chg="del">
        <pc:chgData name="Wei Li" userId="fae33518c2e5a771" providerId="LiveId" clId="{F4515754-D5F7-4BC0-87D6-11E36ADBD7F2}" dt="2023-06-18T03:34:58.223" v="61" actId="47"/>
        <pc:sldMkLst>
          <pc:docMk/>
          <pc:sldMk cId="2427768826" sldId="507"/>
        </pc:sldMkLst>
      </pc:sldChg>
      <pc:sldChg chg="del">
        <pc:chgData name="Wei Li" userId="fae33518c2e5a771" providerId="LiveId" clId="{F4515754-D5F7-4BC0-87D6-11E36ADBD7F2}" dt="2023-06-18T03:34:58.223" v="61" actId="47"/>
        <pc:sldMkLst>
          <pc:docMk/>
          <pc:sldMk cId="432679415" sldId="508"/>
        </pc:sldMkLst>
      </pc:sldChg>
      <pc:sldChg chg="del">
        <pc:chgData name="Wei Li" userId="fae33518c2e5a771" providerId="LiveId" clId="{F4515754-D5F7-4BC0-87D6-11E36ADBD7F2}" dt="2023-06-18T03:34:58.223" v="61" actId="47"/>
        <pc:sldMkLst>
          <pc:docMk/>
          <pc:sldMk cId="3155711332" sldId="509"/>
        </pc:sldMkLst>
      </pc:sldChg>
      <pc:sldChg chg="del">
        <pc:chgData name="Wei Li" userId="fae33518c2e5a771" providerId="LiveId" clId="{F4515754-D5F7-4BC0-87D6-11E36ADBD7F2}" dt="2023-06-18T03:34:58.223" v="61" actId="47"/>
        <pc:sldMkLst>
          <pc:docMk/>
          <pc:sldMk cId="1407115966" sldId="510"/>
        </pc:sldMkLst>
      </pc:sldChg>
      <pc:sldChg chg="del">
        <pc:chgData name="Wei Li" userId="fae33518c2e5a771" providerId="LiveId" clId="{F4515754-D5F7-4BC0-87D6-11E36ADBD7F2}" dt="2023-06-18T03:34:58.223" v="61" actId="47"/>
        <pc:sldMkLst>
          <pc:docMk/>
          <pc:sldMk cId="1642878982" sldId="511"/>
        </pc:sldMkLst>
      </pc:sldChg>
      <pc:sldChg chg="del">
        <pc:chgData name="Wei Li" userId="fae33518c2e5a771" providerId="LiveId" clId="{F4515754-D5F7-4BC0-87D6-11E36ADBD7F2}" dt="2023-06-18T03:36:44.755" v="116" actId="47"/>
        <pc:sldMkLst>
          <pc:docMk/>
          <pc:sldMk cId="0" sldId="562"/>
        </pc:sldMkLst>
      </pc:sldChg>
      <pc:sldChg chg="del">
        <pc:chgData name="Wei Li" userId="fae33518c2e5a771" providerId="LiveId" clId="{F4515754-D5F7-4BC0-87D6-11E36ADBD7F2}" dt="2023-06-18T03:39:21.831" v="128" actId="47"/>
        <pc:sldMkLst>
          <pc:docMk/>
          <pc:sldMk cId="2860659358" sldId="593"/>
        </pc:sldMkLst>
      </pc:sldChg>
      <pc:sldChg chg="del">
        <pc:chgData name="Wei Li" userId="fae33518c2e5a771" providerId="LiveId" clId="{F4515754-D5F7-4BC0-87D6-11E36ADBD7F2}" dt="2023-06-18T03:36:44.755" v="116" actId="47"/>
        <pc:sldMkLst>
          <pc:docMk/>
          <pc:sldMk cId="673181168" sldId="698"/>
        </pc:sldMkLst>
      </pc:sldChg>
      <pc:sldChg chg="del">
        <pc:chgData name="Wei Li" userId="fae33518c2e5a771" providerId="LiveId" clId="{F4515754-D5F7-4BC0-87D6-11E36ADBD7F2}" dt="2023-06-18T03:36:44.755" v="116" actId="47"/>
        <pc:sldMkLst>
          <pc:docMk/>
          <pc:sldMk cId="3103875304" sldId="699"/>
        </pc:sldMkLst>
      </pc:sldChg>
      <pc:sldChg chg="del">
        <pc:chgData name="Wei Li" userId="fae33518c2e5a771" providerId="LiveId" clId="{F4515754-D5F7-4BC0-87D6-11E36ADBD7F2}" dt="2023-06-18T03:36:44.755" v="116" actId="47"/>
        <pc:sldMkLst>
          <pc:docMk/>
          <pc:sldMk cId="148810384" sldId="701"/>
        </pc:sldMkLst>
      </pc:sldChg>
      <pc:sldChg chg="del">
        <pc:chgData name="Wei Li" userId="fae33518c2e5a771" providerId="LiveId" clId="{F4515754-D5F7-4BC0-87D6-11E36ADBD7F2}" dt="2023-06-18T03:36:44.755" v="116" actId="47"/>
        <pc:sldMkLst>
          <pc:docMk/>
          <pc:sldMk cId="1703874432" sldId="702"/>
        </pc:sldMkLst>
      </pc:sldChg>
      <pc:sldChg chg="del">
        <pc:chgData name="Wei Li" userId="fae33518c2e5a771" providerId="LiveId" clId="{F4515754-D5F7-4BC0-87D6-11E36ADBD7F2}" dt="2023-06-18T03:36:44.755" v="116" actId="47"/>
        <pc:sldMkLst>
          <pc:docMk/>
          <pc:sldMk cId="3435064295" sldId="703"/>
        </pc:sldMkLst>
      </pc:sldChg>
      <pc:sldChg chg="del">
        <pc:chgData name="Wei Li" userId="fae33518c2e5a771" providerId="LiveId" clId="{F4515754-D5F7-4BC0-87D6-11E36ADBD7F2}" dt="2023-06-18T03:36:44.755" v="116" actId="47"/>
        <pc:sldMkLst>
          <pc:docMk/>
          <pc:sldMk cId="83243877" sldId="704"/>
        </pc:sldMkLst>
      </pc:sldChg>
      <pc:sldChg chg="del">
        <pc:chgData name="Wei Li" userId="fae33518c2e5a771" providerId="LiveId" clId="{F4515754-D5F7-4BC0-87D6-11E36ADBD7F2}" dt="2023-06-18T03:36:44.755" v="116" actId="47"/>
        <pc:sldMkLst>
          <pc:docMk/>
          <pc:sldMk cId="1701569026" sldId="705"/>
        </pc:sldMkLst>
      </pc:sldChg>
      <pc:sldChg chg="del">
        <pc:chgData name="Wei Li" userId="fae33518c2e5a771" providerId="LiveId" clId="{F4515754-D5F7-4BC0-87D6-11E36ADBD7F2}" dt="2023-06-18T03:36:44.755" v="116" actId="47"/>
        <pc:sldMkLst>
          <pc:docMk/>
          <pc:sldMk cId="3251785528" sldId="706"/>
        </pc:sldMkLst>
      </pc:sldChg>
      <pc:sldChg chg="del">
        <pc:chgData name="Wei Li" userId="fae33518c2e5a771" providerId="LiveId" clId="{F4515754-D5F7-4BC0-87D6-11E36ADBD7F2}" dt="2023-06-18T03:36:44.755" v="116" actId="47"/>
        <pc:sldMkLst>
          <pc:docMk/>
          <pc:sldMk cId="464334222" sldId="719"/>
        </pc:sldMkLst>
      </pc:sldChg>
      <pc:sldChg chg="del">
        <pc:chgData name="Wei Li" userId="fae33518c2e5a771" providerId="LiveId" clId="{F4515754-D5F7-4BC0-87D6-11E36ADBD7F2}" dt="2023-06-18T03:36:44.755" v="116" actId="47"/>
        <pc:sldMkLst>
          <pc:docMk/>
          <pc:sldMk cId="3766008139" sldId="720"/>
        </pc:sldMkLst>
      </pc:sldChg>
      <pc:sldChg chg="del">
        <pc:chgData name="Wei Li" userId="fae33518c2e5a771" providerId="LiveId" clId="{F4515754-D5F7-4BC0-87D6-11E36ADBD7F2}" dt="2023-06-18T03:36:44.755" v="116" actId="47"/>
        <pc:sldMkLst>
          <pc:docMk/>
          <pc:sldMk cId="3014157996" sldId="721"/>
        </pc:sldMkLst>
      </pc:sldChg>
      <pc:sldChg chg="del">
        <pc:chgData name="Wei Li" userId="fae33518c2e5a771" providerId="LiveId" clId="{F4515754-D5F7-4BC0-87D6-11E36ADBD7F2}" dt="2023-06-18T03:36:44.755" v="116" actId="47"/>
        <pc:sldMkLst>
          <pc:docMk/>
          <pc:sldMk cId="1272924003" sldId="722"/>
        </pc:sldMkLst>
      </pc:sldChg>
      <pc:sldChg chg="modSp mod">
        <pc:chgData name="Wei Li" userId="fae33518c2e5a771" providerId="LiveId" clId="{F4515754-D5F7-4BC0-87D6-11E36ADBD7F2}" dt="2023-06-18T03:43:10.112" v="137" actId="20577"/>
        <pc:sldMkLst>
          <pc:docMk/>
          <pc:sldMk cId="4265739660" sldId="791"/>
        </pc:sldMkLst>
        <pc:spChg chg="mod">
          <ac:chgData name="Wei Li" userId="fae33518c2e5a771" providerId="LiveId" clId="{F4515754-D5F7-4BC0-87D6-11E36ADBD7F2}" dt="2023-06-18T03:43:10.112" v="137" actId="20577"/>
          <ac:spMkLst>
            <pc:docMk/>
            <pc:sldMk cId="4265739660" sldId="791"/>
            <ac:spMk id="2" creationId="{00000000-0000-0000-0000-000000000000}"/>
          </ac:spMkLst>
        </pc:spChg>
        <pc:spChg chg="mod">
          <ac:chgData name="Wei Li" userId="fae33518c2e5a771" providerId="LiveId" clId="{F4515754-D5F7-4BC0-87D6-11E36ADBD7F2}" dt="2023-06-18T03:43:04.875" v="133" actId="6549"/>
          <ac:spMkLst>
            <pc:docMk/>
            <pc:sldMk cId="4265739660" sldId="791"/>
            <ac:spMk id="14337" creationId="{00000000-0000-0000-0000-000000000000}"/>
          </ac:spMkLst>
        </pc:spChg>
      </pc:sldChg>
      <pc:sldChg chg="modSp mod">
        <pc:chgData name="Wei Li" userId="fae33518c2e5a771" providerId="LiveId" clId="{F4515754-D5F7-4BC0-87D6-11E36ADBD7F2}" dt="2023-06-18T03:30:03.341" v="45" actId="6549"/>
        <pc:sldMkLst>
          <pc:docMk/>
          <pc:sldMk cId="0" sldId="1614"/>
        </pc:sldMkLst>
        <pc:spChg chg="mod">
          <ac:chgData name="Wei Li" userId="fae33518c2e5a771" providerId="LiveId" clId="{F4515754-D5F7-4BC0-87D6-11E36ADBD7F2}" dt="2023-06-18T03:30:03.341" v="45" actId="6549"/>
          <ac:spMkLst>
            <pc:docMk/>
            <pc:sldMk cId="0" sldId="1614"/>
            <ac:spMk id="3" creationId="{0DFA149E-1499-1A1A-3595-9F887A230A39}"/>
          </ac:spMkLst>
        </pc:spChg>
        <pc:spChg chg="mod">
          <ac:chgData name="Wei Li" userId="fae33518c2e5a771" providerId="LiveId" clId="{F4515754-D5F7-4BC0-87D6-11E36ADBD7F2}" dt="2023-06-18T03:29:39.795" v="37"/>
          <ac:spMkLst>
            <pc:docMk/>
            <pc:sldMk cId="0" sldId="1614"/>
            <ac:spMk id="1981" creationId="{00000000-0000-0000-0000-000000000000}"/>
          </ac:spMkLst>
        </pc:spChg>
      </pc:sldChg>
      <pc:sldChg chg="modSp mod">
        <pc:chgData name="Wei Li" userId="fae33518c2e5a771" providerId="LiveId" clId="{F4515754-D5F7-4BC0-87D6-11E36ADBD7F2}" dt="2023-06-18T03:38:23.565" v="127"/>
        <pc:sldMkLst>
          <pc:docMk/>
          <pc:sldMk cId="2948737989" sldId="3890"/>
        </pc:sldMkLst>
        <pc:spChg chg="mod">
          <ac:chgData name="Wei Li" userId="fae33518c2e5a771" providerId="LiveId" clId="{F4515754-D5F7-4BC0-87D6-11E36ADBD7F2}" dt="2023-06-18T03:36:56.794" v="125" actId="20577"/>
          <ac:spMkLst>
            <pc:docMk/>
            <pc:sldMk cId="2948737989" sldId="3890"/>
            <ac:spMk id="9221" creationId="{1963743E-278D-4EB4-B42D-E105CC2F7DE7}"/>
          </ac:spMkLst>
        </pc:spChg>
        <pc:spChg chg="mod">
          <ac:chgData name="Wei Li" userId="fae33518c2e5a771" providerId="LiveId" clId="{F4515754-D5F7-4BC0-87D6-11E36ADBD7F2}" dt="2023-06-18T03:38:23.565" v="127"/>
          <ac:spMkLst>
            <pc:docMk/>
            <pc:sldMk cId="2948737989" sldId="3890"/>
            <ac:spMk id="392195" creationId="{00000000-0000-0000-0000-000000000000}"/>
          </ac:spMkLst>
        </pc:spChg>
      </pc:sldChg>
      <pc:sldChg chg="del">
        <pc:chgData name="Wei Li" userId="fae33518c2e5a771" providerId="LiveId" clId="{F4515754-D5F7-4BC0-87D6-11E36ADBD7F2}" dt="2023-06-18T03:39:21.831" v="128" actId="47"/>
        <pc:sldMkLst>
          <pc:docMk/>
          <pc:sldMk cId="2815055927" sldId="5346"/>
        </pc:sldMkLst>
      </pc:sldChg>
      <pc:sldChg chg="modSp mod">
        <pc:chgData name="Wei Li" userId="fae33518c2e5a771" providerId="LiveId" clId="{F4515754-D5F7-4BC0-87D6-11E36ADBD7F2}" dt="2023-06-18T03:35:32.120" v="101" actId="14100"/>
        <pc:sldMkLst>
          <pc:docMk/>
          <pc:sldMk cId="2492386989" sldId="5541"/>
        </pc:sldMkLst>
        <pc:spChg chg="mod">
          <ac:chgData name="Wei Li" userId="fae33518c2e5a771" providerId="LiveId" clId="{F4515754-D5F7-4BC0-87D6-11E36ADBD7F2}" dt="2023-06-18T03:35:32.120" v="101" actId="14100"/>
          <ac:spMkLst>
            <pc:docMk/>
            <pc:sldMk cId="2492386989" sldId="5541"/>
            <ac:spMk id="3" creationId="{D74C87F4-5885-722D-A60F-BA634FC73AEA}"/>
          </ac:spMkLst>
        </pc:spChg>
      </pc:sldChg>
      <pc:sldChg chg="del">
        <pc:chgData name="Wei Li" userId="fae33518c2e5a771" providerId="LiveId" clId="{F4515754-D5F7-4BC0-87D6-11E36ADBD7F2}" dt="2023-06-18T03:29:44.862" v="38" actId="47"/>
        <pc:sldMkLst>
          <pc:docMk/>
          <pc:sldMk cId="820907903" sldId="5542"/>
        </pc:sldMkLst>
      </pc:sldChg>
      <pc:sldChg chg="del">
        <pc:chgData name="Wei Li" userId="fae33518c2e5a771" providerId="LiveId" clId="{F4515754-D5F7-4BC0-87D6-11E36ADBD7F2}" dt="2023-06-18T03:34:23.863" v="60" actId="47"/>
        <pc:sldMkLst>
          <pc:docMk/>
          <pc:sldMk cId="0" sldId="5568"/>
        </pc:sldMkLst>
      </pc:sldChg>
      <pc:sldChg chg="del">
        <pc:chgData name="Wei Li" userId="fae33518c2e5a771" providerId="LiveId" clId="{F4515754-D5F7-4BC0-87D6-11E36ADBD7F2}" dt="2023-06-18T03:34:23.863" v="60" actId="47"/>
        <pc:sldMkLst>
          <pc:docMk/>
          <pc:sldMk cId="0" sldId="5569"/>
        </pc:sldMkLst>
      </pc:sldChg>
      <pc:sldChg chg="del">
        <pc:chgData name="Wei Li" userId="fae33518c2e5a771" providerId="LiveId" clId="{F4515754-D5F7-4BC0-87D6-11E36ADBD7F2}" dt="2023-06-18T03:34:23.863" v="60" actId="47"/>
        <pc:sldMkLst>
          <pc:docMk/>
          <pc:sldMk cId="0" sldId="5570"/>
        </pc:sldMkLst>
      </pc:sldChg>
      <pc:sldChg chg="del">
        <pc:chgData name="Wei Li" userId="fae33518c2e5a771" providerId="LiveId" clId="{F4515754-D5F7-4BC0-87D6-11E36ADBD7F2}" dt="2023-06-18T03:34:23.863" v="60" actId="47"/>
        <pc:sldMkLst>
          <pc:docMk/>
          <pc:sldMk cId="0" sldId="5571"/>
        </pc:sldMkLst>
      </pc:sldChg>
      <pc:sldChg chg="del">
        <pc:chgData name="Wei Li" userId="fae33518c2e5a771" providerId="LiveId" clId="{F4515754-D5F7-4BC0-87D6-11E36ADBD7F2}" dt="2023-06-18T03:34:23.863" v="60" actId="47"/>
        <pc:sldMkLst>
          <pc:docMk/>
          <pc:sldMk cId="0" sldId="5572"/>
        </pc:sldMkLst>
      </pc:sldChg>
      <pc:sldChg chg="del">
        <pc:chgData name="Wei Li" userId="fae33518c2e5a771" providerId="LiveId" clId="{F4515754-D5F7-4BC0-87D6-11E36ADBD7F2}" dt="2023-06-18T03:34:23.863" v="60" actId="47"/>
        <pc:sldMkLst>
          <pc:docMk/>
          <pc:sldMk cId="0" sldId="5573"/>
        </pc:sldMkLst>
      </pc:sldChg>
      <pc:sldChg chg="del">
        <pc:chgData name="Wei Li" userId="fae33518c2e5a771" providerId="LiveId" clId="{F4515754-D5F7-4BC0-87D6-11E36ADBD7F2}" dt="2023-06-18T03:34:23.863" v="60" actId="47"/>
        <pc:sldMkLst>
          <pc:docMk/>
          <pc:sldMk cId="0" sldId="5574"/>
        </pc:sldMkLst>
      </pc:sldChg>
      <pc:sldChg chg="del">
        <pc:chgData name="Wei Li" userId="fae33518c2e5a771" providerId="LiveId" clId="{F4515754-D5F7-4BC0-87D6-11E36ADBD7F2}" dt="2023-06-18T03:34:23.863" v="60" actId="47"/>
        <pc:sldMkLst>
          <pc:docMk/>
          <pc:sldMk cId="0" sldId="5575"/>
        </pc:sldMkLst>
      </pc:sldChg>
      <pc:sldChg chg="del">
        <pc:chgData name="Wei Li" userId="fae33518c2e5a771" providerId="LiveId" clId="{F4515754-D5F7-4BC0-87D6-11E36ADBD7F2}" dt="2023-06-18T03:34:23.863" v="60" actId="47"/>
        <pc:sldMkLst>
          <pc:docMk/>
          <pc:sldMk cId="0" sldId="5576"/>
        </pc:sldMkLst>
      </pc:sldChg>
      <pc:sldChg chg="del">
        <pc:chgData name="Wei Li" userId="fae33518c2e5a771" providerId="LiveId" clId="{F4515754-D5F7-4BC0-87D6-11E36ADBD7F2}" dt="2023-06-18T03:34:23.863" v="60" actId="47"/>
        <pc:sldMkLst>
          <pc:docMk/>
          <pc:sldMk cId="0" sldId="5577"/>
        </pc:sldMkLst>
      </pc:sldChg>
      <pc:sldChg chg="del">
        <pc:chgData name="Wei Li" userId="fae33518c2e5a771" providerId="LiveId" clId="{F4515754-D5F7-4BC0-87D6-11E36ADBD7F2}" dt="2023-06-18T03:34:23.863" v="60" actId="47"/>
        <pc:sldMkLst>
          <pc:docMk/>
          <pc:sldMk cId="0" sldId="5578"/>
        </pc:sldMkLst>
      </pc:sldChg>
      <pc:sldChg chg="del">
        <pc:chgData name="Wei Li" userId="fae33518c2e5a771" providerId="LiveId" clId="{F4515754-D5F7-4BC0-87D6-11E36ADBD7F2}" dt="2023-06-18T03:34:23.863" v="60" actId="47"/>
        <pc:sldMkLst>
          <pc:docMk/>
          <pc:sldMk cId="0" sldId="5579"/>
        </pc:sldMkLst>
      </pc:sldChg>
      <pc:sldChg chg="del">
        <pc:chgData name="Wei Li" userId="fae33518c2e5a771" providerId="LiveId" clId="{F4515754-D5F7-4BC0-87D6-11E36ADBD7F2}" dt="2023-06-18T03:34:23.863" v="60" actId="47"/>
        <pc:sldMkLst>
          <pc:docMk/>
          <pc:sldMk cId="0" sldId="5580"/>
        </pc:sldMkLst>
      </pc:sldChg>
      <pc:sldChg chg="del">
        <pc:chgData name="Wei Li" userId="fae33518c2e5a771" providerId="LiveId" clId="{F4515754-D5F7-4BC0-87D6-11E36ADBD7F2}" dt="2023-06-18T03:34:23.863" v="60" actId="47"/>
        <pc:sldMkLst>
          <pc:docMk/>
          <pc:sldMk cId="0" sldId="5581"/>
        </pc:sldMkLst>
      </pc:sldChg>
      <pc:sldChg chg="del">
        <pc:chgData name="Wei Li" userId="fae33518c2e5a771" providerId="LiveId" clId="{F4515754-D5F7-4BC0-87D6-11E36ADBD7F2}" dt="2023-06-18T03:34:23.863" v="60" actId="47"/>
        <pc:sldMkLst>
          <pc:docMk/>
          <pc:sldMk cId="0" sldId="5582"/>
        </pc:sldMkLst>
      </pc:sldChg>
      <pc:sldChg chg="del">
        <pc:chgData name="Wei Li" userId="fae33518c2e5a771" providerId="LiveId" clId="{F4515754-D5F7-4BC0-87D6-11E36ADBD7F2}" dt="2023-06-18T03:34:23.863" v="60" actId="47"/>
        <pc:sldMkLst>
          <pc:docMk/>
          <pc:sldMk cId="0" sldId="5583"/>
        </pc:sldMkLst>
      </pc:sldChg>
      <pc:sldChg chg="del">
        <pc:chgData name="Wei Li" userId="fae33518c2e5a771" providerId="LiveId" clId="{F4515754-D5F7-4BC0-87D6-11E36ADBD7F2}" dt="2023-06-18T03:35:48.381" v="102" actId="47"/>
        <pc:sldMkLst>
          <pc:docMk/>
          <pc:sldMk cId="0" sldId="5584"/>
        </pc:sldMkLst>
      </pc:sldChg>
      <pc:sldChg chg="del">
        <pc:chgData name="Wei Li" userId="fae33518c2e5a771" providerId="LiveId" clId="{F4515754-D5F7-4BC0-87D6-11E36ADBD7F2}" dt="2023-06-18T03:35:48.381" v="102" actId="47"/>
        <pc:sldMkLst>
          <pc:docMk/>
          <pc:sldMk cId="0" sldId="5585"/>
        </pc:sldMkLst>
      </pc:sldChg>
      <pc:sldChg chg="del">
        <pc:chgData name="Wei Li" userId="fae33518c2e5a771" providerId="LiveId" clId="{F4515754-D5F7-4BC0-87D6-11E36ADBD7F2}" dt="2023-06-18T03:35:48.381" v="102" actId="47"/>
        <pc:sldMkLst>
          <pc:docMk/>
          <pc:sldMk cId="0" sldId="5586"/>
        </pc:sldMkLst>
      </pc:sldChg>
      <pc:sldChg chg="del">
        <pc:chgData name="Wei Li" userId="fae33518c2e5a771" providerId="LiveId" clId="{F4515754-D5F7-4BC0-87D6-11E36ADBD7F2}" dt="2023-06-18T03:35:48.381" v="102" actId="47"/>
        <pc:sldMkLst>
          <pc:docMk/>
          <pc:sldMk cId="0" sldId="5587"/>
        </pc:sldMkLst>
      </pc:sldChg>
      <pc:sldChg chg="del">
        <pc:chgData name="Wei Li" userId="fae33518c2e5a771" providerId="LiveId" clId="{F4515754-D5F7-4BC0-87D6-11E36ADBD7F2}" dt="2023-06-18T03:35:48.381" v="102" actId="47"/>
        <pc:sldMkLst>
          <pc:docMk/>
          <pc:sldMk cId="0" sldId="5588"/>
        </pc:sldMkLst>
      </pc:sldChg>
      <pc:sldChg chg="del">
        <pc:chgData name="Wei Li" userId="fae33518c2e5a771" providerId="LiveId" clId="{F4515754-D5F7-4BC0-87D6-11E36ADBD7F2}" dt="2023-06-18T03:35:48.381" v="102" actId="47"/>
        <pc:sldMkLst>
          <pc:docMk/>
          <pc:sldMk cId="0" sldId="5589"/>
        </pc:sldMkLst>
      </pc:sldChg>
      <pc:sldChg chg="del">
        <pc:chgData name="Wei Li" userId="fae33518c2e5a771" providerId="LiveId" clId="{F4515754-D5F7-4BC0-87D6-11E36ADBD7F2}" dt="2023-06-18T03:35:48.381" v="102" actId="47"/>
        <pc:sldMkLst>
          <pc:docMk/>
          <pc:sldMk cId="0" sldId="5590"/>
        </pc:sldMkLst>
      </pc:sldChg>
      <pc:sldChg chg="del">
        <pc:chgData name="Wei Li" userId="fae33518c2e5a771" providerId="LiveId" clId="{F4515754-D5F7-4BC0-87D6-11E36ADBD7F2}" dt="2023-06-18T03:35:48.381" v="102" actId="47"/>
        <pc:sldMkLst>
          <pc:docMk/>
          <pc:sldMk cId="0" sldId="5591"/>
        </pc:sldMkLst>
      </pc:sldChg>
      <pc:sldChg chg="del">
        <pc:chgData name="Wei Li" userId="fae33518c2e5a771" providerId="LiveId" clId="{F4515754-D5F7-4BC0-87D6-11E36ADBD7F2}" dt="2023-06-18T03:36:44.755" v="116" actId="47"/>
        <pc:sldMkLst>
          <pc:docMk/>
          <pc:sldMk cId="2361111761" sldId="5592"/>
        </pc:sldMkLst>
      </pc:sldChg>
      <pc:sldChg chg="del">
        <pc:chgData name="Wei Li" userId="fae33518c2e5a771" providerId="LiveId" clId="{F4515754-D5F7-4BC0-87D6-11E36ADBD7F2}" dt="2023-06-18T03:39:21.831" v="128" actId="47"/>
        <pc:sldMkLst>
          <pc:docMk/>
          <pc:sldMk cId="3027294814" sldId="5593"/>
        </pc:sldMkLst>
      </pc:sldChg>
      <pc:sldChg chg="del">
        <pc:chgData name="Wei Li" userId="fae33518c2e5a771" providerId="LiveId" clId="{F4515754-D5F7-4BC0-87D6-11E36ADBD7F2}" dt="2023-06-18T03:41:18.071" v="129" actId="47"/>
        <pc:sldMkLst>
          <pc:docMk/>
          <pc:sldMk cId="3040345725" sldId="5594"/>
        </pc:sldMkLst>
      </pc:sldChg>
      <pc:sldChg chg="del">
        <pc:chgData name="Wei Li" userId="fae33518c2e5a771" providerId="LiveId" clId="{F4515754-D5F7-4BC0-87D6-11E36ADBD7F2}" dt="2023-06-18T03:41:18.071" v="129" actId="47"/>
        <pc:sldMkLst>
          <pc:docMk/>
          <pc:sldMk cId="275168981" sldId="5595"/>
        </pc:sldMkLst>
      </pc:sldChg>
      <pc:sldChg chg="del">
        <pc:chgData name="Wei Li" userId="fae33518c2e5a771" providerId="LiveId" clId="{F4515754-D5F7-4BC0-87D6-11E36ADBD7F2}" dt="2023-06-18T03:41:18.071" v="129" actId="47"/>
        <pc:sldMkLst>
          <pc:docMk/>
          <pc:sldMk cId="3566871083" sldId="5596"/>
        </pc:sldMkLst>
      </pc:sldChg>
      <pc:sldChg chg="del">
        <pc:chgData name="Wei Li" userId="fae33518c2e5a771" providerId="LiveId" clId="{F4515754-D5F7-4BC0-87D6-11E36ADBD7F2}" dt="2023-06-18T03:39:21.831" v="128" actId="47"/>
        <pc:sldMkLst>
          <pc:docMk/>
          <pc:sldMk cId="1438856767" sldId="5597"/>
        </pc:sldMkLst>
      </pc:sldChg>
      <pc:sldChg chg="modSp mod">
        <pc:chgData name="Wei Li" userId="fae33518c2e5a771" providerId="LiveId" clId="{F4515754-D5F7-4BC0-87D6-11E36ADBD7F2}" dt="2023-06-18T03:33:36.572" v="47" actId="27636"/>
        <pc:sldMkLst>
          <pc:docMk/>
          <pc:sldMk cId="0" sldId="5600"/>
        </pc:sldMkLst>
        <pc:spChg chg="mod">
          <ac:chgData name="Wei Li" userId="fae33518c2e5a771" providerId="LiveId" clId="{F4515754-D5F7-4BC0-87D6-11E36ADBD7F2}" dt="2023-06-18T03:33:36.572" v="47" actId="27636"/>
          <ac:spMkLst>
            <pc:docMk/>
            <pc:sldMk cId="0" sldId="5600"/>
            <ac:spMk id="166" creationId="{00000000-0000-0000-0000-000000000000}"/>
          </ac:spMkLst>
        </pc:spChg>
      </pc:sldChg>
      <pc:sldChg chg="modSp mod">
        <pc:chgData name="Wei Li" userId="fae33518c2e5a771" providerId="LiveId" clId="{F4515754-D5F7-4BC0-87D6-11E36ADBD7F2}" dt="2023-06-18T03:33:36.577" v="48" actId="27636"/>
        <pc:sldMkLst>
          <pc:docMk/>
          <pc:sldMk cId="0" sldId="5601"/>
        </pc:sldMkLst>
        <pc:spChg chg="mod">
          <ac:chgData name="Wei Li" userId="fae33518c2e5a771" providerId="LiveId" clId="{F4515754-D5F7-4BC0-87D6-11E36ADBD7F2}" dt="2023-06-18T03:33:36.577" v="48" actId="27636"/>
          <ac:spMkLst>
            <pc:docMk/>
            <pc:sldMk cId="0" sldId="5601"/>
            <ac:spMk id="170" creationId="{00000000-0000-0000-0000-000000000000}"/>
          </ac:spMkLst>
        </pc:spChg>
      </pc:sldChg>
      <pc:sldChg chg="modSp mod">
        <pc:chgData name="Wei Li" userId="fae33518c2e5a771" providerId="LiveId" clId="{F4515754-D5F7-4BC0-87D6-11E36ADBD7F2}" dt="2023-06-18T03:33:36.577" v="49" actId="27636"/>
        <pc:sldMkLst>
          <pc:docMk/>
          <pc:sldMk cId="0" sldId="5602"/>
        </pc:sldMkLst>
        <pc:spChg chg="mod">
          <ac:chgData name="Wei Li" userId="fae33518c2e5a771" providerId="LiveId" clId="{F4515754-D5F7-4BC0-87D6-11E36ADBD7F2}" dt="2023-06-18T03:33:36.577" v="49" actId="27636"/>
          <ac:spMkLst>
            <pc:docMk/>
            <pc:sldMk cId="0" sldId="5602"/>
            <ac:spMk id="174" creationId="{00000000-0000-0000-0000-000000000000}"/>
          </ac:spMkLst>
        </pc:spChg>
      </pc:sldChg>
      <pc:sldChg chg="modSp mod">
        <pc:chgData name="Wei Li" userId="fae33518c2e5a771" providerId="LiveId" clId="{F4515754-D5F7-4BC0-87D6-11E36ADBD7F2}" dt="2023-06-18T03:33:36.577" v="50" actId="27636"/>
        <pc:sldMkLst>
          <pc:docMk/>
          <pc:sldMk cId="0" sldId="5603"/>
        </pc:sldMkLst>
        <pc:spChg chg="mod">
          <ac:chgData name="Wei Li" userId="fae33518c2e5a771" providerId="LiveId" clId="{F4515754-D5F7-4BC0-87D6-11E36ADBD7F2}" dt="2023-06-18T03:33:36.577" v="50" actId="27636"/>
          <ac:spMkLst>
            <pc:docMk/>
            <pc:sldMk cId="0" sldId="5603"/>
            <ac:spMk id="178" creationId="{00000000-0000-0000-0000-000000000000}"/>
          </ac:spMkLst>
        </pc:spChg>
      </pc:sldChg>
      <pc:sldChg chg="modSp mod">
        <pc:chgData name="Wei Li" userId="fae33518c2e5a771" providerId="LiveId" clId="{F4515754-D5F7-4BC0-87D6-11E36ADBD7F2}" dt="2023-06-18T03:34:08.112" v="51" actId="27636"/>
        <pc:sldMkLst>
          <pc:docMk/>
          <pc:sldMk cId="0" sldId="5604"/>
        </pc:sldMkLst>
        <pc:spChg chg="mod">
          <ac:chgData name="Wei Li" userId="fae33518c2e5a771" providerId="LiveId" clId="{F4515754-D5F7-4BC0-87D6-11E36ADBD7F2}" dt="2023-06-18T03:34:08.112" v="51" actId="27636"/>
          <ac:spMkLst>
            <pc:docMk/>
            <pc:sldMk cId="0" sldId="5604"/>
            <ac:spMk id="151" creationId="{00000000-0000-0000-0000-000000000000}"/>
          </ac:spMkLst>
        </pc:spChg>
      </pc:sldChg>
      <pc:sldChg chg="modSp mod">
        <pc:chgData name="Wei Li" userId="fae33518c2e5a771" providerId="LiveId" clId="{F4515754-D5F7-4BC0-87D6-11E36ADBD7F2}" dt="2023-06-18T03:34:08.125" v="52" actId="27636"/>
        <pc:sldMkLst>
          <pc:docMk/>
          <pc:sldMk cId="0" sldId="5605"/>
        </pc:sldMkLst>
        <pc:spChg chg="mod">
          <ac:chgData name="Wei Li" userId="fae33518c2e5a771" providerId="LiveId" clId="{F4515754-D5F7-4BC0-87D6-11E36ADBD7F2}" dt="2023-06-18T03:34:08.125" v="52" actId="27636"/>
          <ac:spMkLst>
            <pc:docMk/>
            <pc:sldMk cId="0" sldId="5605"/>
            <ac:spMk id="155" creationId="{00000000-0000-0000-0000-000000000000}"/>
          </ac:spMkLst>
        </pc:spChg>
      </pc:sldChg>
      <pc:sldChg chg="modSp mod">
        <pc:chgData name="Wei Li" userId="fae33518c2e5a771" providerId="LiveId" clId="{F4515754-D5F7-4BC0-87D6-11E36ADBD7F2}" dt="2023-06-18T03:34:08.127" v="53" actId="27636"/>
        <pc:sldMkLst>
          <pc:docMk/>
          <pc:sldMk cId="0" sldId="5606"/>
        </pc:sldMkLst>
        <pc:spChg chg="mod">
          <ac:chgData name="Wei Li" userId="fae33518c2e5a771" providerId="LiveId" clId="{F4515754-D5F7-4BC0-87D6-11E36ADBD7F2}" dt="2023-06-18T03:34:08.127" v="53" actId="27636"/>
          <ac:spMkLst>
            <pc:docMk/>
            <pc:sldMk cId="0" sldId="5606"/>
            <ac:spMk id="160" creationId="{00000000-0000-0000-0000-000000000000}"/>
          </ac:spMkLst>
        </pc:spChg>
      </pc:sldChg>
      <pc:sldChg chg="modSp mod">
        <pc:chgData name="Wei Li" userId="fae33518c2e5a771" providerId="LiveId" clId="{F4515754-D5F7-4BC0-87D6-11E36ADBD7F2}" dt="2023-06-18T03:34:08.139" v="54" actId="27636"/>
        <pc:sldMkLst>
          <pc:docMk/>
          <pc:sldMk cId="0" sldId="5607"/>
        </pc:sldMkLst>
        <pc:spChg chg="mod">
          <ac:chgData name="Wei Li" userId="fae33518c2e5a771" providerId="LiveId" clId="{F4515754-D5F7-4BC0-87D6-11E36ADBD7F2}" dt="2023-06-18T03:34:08.139" v="54" actId="27636"/>
          <ac:spMkLst>
            <pc:docMk/>
            <pc:sldMk cId="0" sldId="5607"/>
            <ac:spMk id="165" creationId="{00000000-0000-0000-0000-000000000000}"/>
          </ac:spMkLst>
        </pc:spChg>
      </pc:sldChg>
      <pc:sldChg chg="modSp mod">
        <pc:chgData name="Wei Li" userId="fae33518c2e5a771" providerId="LiveId" clId="{F4515754-D5F7-4BC0-87D6-11E36ADBD7F2}" dt="2023-06-18T03:34:08.139" v="55" actId="27636"/>
        <pc:sldMkLst>
          <pc:docMk/>
          <pc:sldMk cId="0" sldId="5608"/>
        </pc:sldMkLst>
        <pc:spChg chg="mod">
          <ac:chgData name="Wei Li" userId="fae33518c2e5a771" providerId="LiveId" clId="{F4515754-D5F7-4BC0-87D6-11E36ADBD7F2}" dt="2023-06-18T03:34:08.139" v="55" actId="27636"/>
          <ac:spMkLst>
            <pc:docMk/>
            <pc:sldMk cId="0" sldId="5608"/>
            <ac:spMk id="170" creationId="{00000000-0000-0000-0000-000000000000}"/>
          </ac:spMkLst>
        </pc:spChg>
      </pc:sldChg>
      <pc:sldChg chg="modSp mod">
        <pc:chgData name="Wei Li" userId="fae33518c2e5a771" providerId="LiveId" clId="{F4515754-D5F7-4BC0-87D6-11E36ADBD7F2}" dt="2023-06-18T03:34:08.154" v="56" actId="27636"/>
        <pc:sldMkLst>
          <pc:docMk/>
          <pc:sldMk cId="0" sldId="5609"/>
        </pc:sldMkLst>
        <pc:spChg chg="mod">
          <ac:chgData name="Wei Li" userId="fae33518c2e5a771" providerId="LiveId" clId="{F4515754-D5F7-4BC0-87D6-11E36ADBD7F2}" dt="2023-06-18T03:34:08.154" v="56" actId="27636"/>
          <ac:spMkLst>
            <pc:docMk/>
            <pc:sldMk cId="0" sldId="5609"/>
            <ac:spMk id="175" creationId="{00000000-0000-0000-0000-000000000000}"/>
          </ac:spMkLst>
        </pc:spChg>
      </pc:sldChg>
      <pc:sldChg chg="modSp mod">
        <pc:chgData name="Wei Li" userId="fae33518c2e5a771" providerId="LiveId" clId="{F4515754-D5F7-4BC0-87D6-11E36ADBD7F2}" dt="2023-06-18T03:34:08.168" v="57" actId="27636"/>
        <pc:sldMkLst>
          <pc:docMk/>
          <pc:sldMk cId="0" sldId="5610"/>
        </pc:sldMkLst>
        <pc:spChg chg="mod">
          <ac:chgData name="Wei Li" userId="fae33518c2e5a771" providerId="LiveId" clId="{F4515754-D5F7-4BC0-87D6-11E36ADBD7F2}" dt="2023-06-18T03:34:08.168" v="57" actId="27636"/>
          <ac:spMkLst>
            <pc:docMk/>
            <pc:sldMk cId="0" sldId="5610"/>
            <ac:spMk id="180" creationId="{00000000-0000-0000-0000-000000000000}"/>
          </ac:spMkLst>
        </pc:spChg>
      </pc:sldChg>
      <pc:sldChg chg="modSp mod">
        <pc:chgData name="Wei Li" userId="fae33518c2e5a771" providerId="LiveId" clId="{F4515754-D5F7-4BC0-87D6-11E36ADBD7F2}" dt="2023-06-18T03:34:08.176" v="58" actId="27636"/>
        <pc:sldMkLst>
          <pc:docMk/>
          <pc:sldMk cId="0" sldId="5611"/>
        </pc:sldMkLst>
        <pc:spChg chg="mod">
          <ac:chgData name="Wei Li" userId="fae33518c2e5a771" providerId="LiveId" clId="{F4515754-D5F7-4BC0-87D6-11E36ADBD7F2}" dt="2023-06-18T03:34:08.176" v="58" actId="27636"/>
          <ac:spMkLst>
            <pc:docMk/>
            <pc:sldMk cId="0" sldId="5611"/>
            <ac:spMk id="185" creationId="{00000000-0000-0000-0000-000000000000}"/>
          </ac:spMkLst>
        </pc:spChg>
      </pc:sldChg>
      <pc:sldChg chg="modSp mod">
        <pc:chgData name="Wei Li" userId="fae33518c2e5a771" providerId="LiveId" clId="{F4515754-D5F7-4BC0-87D6-11E36ADBD7F2}" dt="2023-06-18T03:34:08.181" v="59" actId="27636"/>
        <pc:sldMkLst>
          <pc:docMk/>
          <pc:sldMk cId="0" sldId="5612"/>
        </pc:sldMkLst>
        <pc:spChg chg="mod">
          <ac:chgData name="Wei Li" userId="fae33518c2e5a771" providerId="LiveId" clId="{F4515754-D5F7-4BC0-87D6-11E36ADBD7F2}" dt="2023-06-18T03:34:08.181" v="59" actId="27636"/>
          <ac:spMkLst>
            <pc:docMk/>
            <pc:sldMk cId="0" sldId="5612"/>
            <ac:spMk id="190" creationId="{00000000-0000-0000-0000-000000000000}"/>
          </ac:spMkLst>
        </pc:spChg>
      </pc:sldChg>
      <pc:sldChg chg="modSp mod">
        <pc:chgData name="Wei Li" userId="fae33518c2e5a771" providerId="LiveId" clId="{F4515754-D5F7-4BC0-87D6-11E36ADBD7F2}" dt="2023-06-18T03:36:12.728" v="103" actId="27636"/>
        <pc:sldMkLst>
          <pc:docMk/>
          <pc:sldMk cId="0" sldId="5621"/>
        </pc:sldMkLst>
        <pc:spChg chg="mod">
          <ac:chgData name="Wei Li" userId="fae33518c2e5a771" providerId="LiveId" clId="{F4515754-D5F7-4BC0-87D6-11E36ADBD7F2}" dt="2023-06-18T03:36:12.728" v="103" actId="27636"/>
          <ac:spMkLst>
            <pc:docMk/>
            <pc:sldMk cId="0" sldId="5621"/>
            <ac:spMk id="152" creationId="{00000000-0000-0000-0000-000000000000}"/>
          </ac:spMkLst>
        </pc:spChg>
      </pc:sldChg>
      <pc:sldChg chg="modSp mod">
        <pc:chgData name="Wei Li" userId="fae33518c2e5a771" providerId="LiveId" clId="{F4515754-D5F7-4BC0-87D6-11E36ADBD7F2}" dt="2023-06-18T03:36:12.740" v="105" actId="27636"/>
        <pc:sldMkLst>
          <pc:docMk/>
          <pc:sldMk cId="0" sldId="5622"/>
        </pc:sldMkLst>
        <pc:spChg chg="mod">
          <ac:chgData name="Wei Li" userId="fae33518c2e5a771" providerId="LiveId" clId="{F4515754-D5F7-4BC0-87D6-11E36ADBD7F2}" dt="2023-06-18T03:36:12.740" v="105" actId="27636"/>
          <ac:spMkLst>
            <pc:docMk/>
            <pc:sldMk cId="0" sldId="5622"/>
            <ac:spMk id="155" creationId="{00000000-0000-0000-0000-000000000000}"/>
          </ac:spMkLst>
        </pc:spChg>
        <pc:spChg chg="mod">
          <ac:chgData name="Wei Li" userId="fae33518c2e5a771" providerId="LiveId" clId="{F4515754-D5F7-4BC0-87D6-11E36ADBD7F2}" dt="2023-06-18T03:36:12.740" v="104" actId="27636"/>
          <ac:spMkLst>
            <pc:docMk/>
            <pc:sldMk cId="0" sldId="5622"/>
            <ac:spMk id="156" creationId="{00000000-0000-0000-0000-000000000000}"/>
          </ac:spMkLst>
        </pc:spChg>
      </pc:sldChg>
      <pc:sldChg chg="modSp mod">
        <pc:chgData name="Wei Li" userId="fae33518c2e5a771" providerId="LiveId" clId="{F4515754-D5F7-4BC0-87D6-11E36ADBD7F2}" dt="2023-06-18T03:36:12.756" v="107" actId="27636"/>
        <pc:sldMkLst>
          <pc:docMk/>
          <pc:sldMk cId="0" sldId="5623"/>
        </pc:sldMkLst>
        <pc:spChg chg="mod">
          <ac:chgData name="Wei Li" userId="fae33518c2e5a771" providerId="LiveId" clId="{F4515754-D5F7-4BC0-87D6-11E36ADBD7F2}" dt="2023-06-18T03:36:12.756" v="107" actId="27636"/>
          <ac:spMkLst>
            <pc:docMk/>
            <pc:sldMk cId="0" sldId="5623"/>
            <ac:spMk id="160" creationId="{00000000-0000-0000-0000-000000000000}"/>
          </ac:spMkLst>
        </pc:spChg>
        <pc:spChg chg="mod">
          <ac:chgData name="Wei Li" userId="fae33518c2e5a771" providerId="LiveId" clId="{F4515754-D5F7-4BC0-87D6-11E36ADBD7F2}" dt="2023-06-18T03:36:12.740" v="106" actId="27636"/>
          <ac:spMkLst>
            <pc:docMk/>
            <pc:sldMk cId="0" sldId="5623"/>
            <ac:spMk id="161" creationId="{00000000-0000-0000-0000-000000000000}"/>
          </ac:spMkLst>
        </pc:spChg>
      </pc:sldChg>
      <pc:sldChg chg="modSp mod">
        <pc:chgData name="Wei Li" userId="fae33518c2e5a771" providerId="LiveId" clId="{F4515754-D5F7-4BC0-87D6-11E36ADBD7F2}" dt="2023-06-18T03:36:12.770" v="109" actId="27636"/>
        <pc:sldMkLst>
          <pc:docMk/>
          <pc:sldMk cId="0" sldId="5624"/>
        </pc:sldMkLst>
        <pc:spChg chg="mod">
          <ac:chgData name="Wei Li" userId="fae33518c2e5a771" providerId="LiveId" clId="{F4515754-D5F7-4BC0-87D6-11E36ADBD7F2}" dt="2023-06-18T03:36:12.756" v="108" actId="27636"/>
          <ac:spMkLst>
            <pc:docMk/>
            <pc:sldMk cId="0" sldId="5624"/>
            <ac:spMk id="165" creationId="{00000000-0000-0000-0000-000000000000}"/>
          </ac:spMkLst>
        </pc:spChg>
        <pc:spChg chg="mod">
          <ac:chgData name="Wei Li" userId="fae33518c2e5a771" providerId="LiveId" clId="{F4515754-D5F7-4BC0-87D6-11E36ADBD7F2}" dt="2023-06-18T03:36:12.770" v="109" actId="27636"/>
          <ac:spMkLst>
            <pc:docMk/>
            <pc:sldMk cId="0" sldId="5624"/>
            <ac:spMk id="166" creationId="{00000000-0000-0000-0000-000000000000}"/>
          </ac:spMkLst>
        </pc:spChg>
      </pc:sldChg>
      <pc:sldChg chg="modSp mod">
        <pc:chgData name="Wei Li" userId="fae33518c2e5a771" providerId="LiveId" clId="{F4515754-D5F7-4BC0-87D6-11E36ADBD7F2}" dt="2023-06-18T03:36:12.786" v="111" actId="27636"/>
        <pc:sldMkLst>
          <pc:docMk/>
          <pc:sldMk cId="0" sldId="5625"/>
        </pc:sldMkLst>
        <pc:spChg chg="mod">
          <ac:chgData name="Wei Li" userId="fae33518c2e5a771" providerId="LiveId" clId="{F4515754-D5F7-4BC0-87D6-11E36ADBD7F2}" dt="2023-06-18T03:36:12.786" v="111" actId="27636"/>
          <ac:spMkLst>
            <pc:docMk/>
            <pc:sldMk cId="0" sldId="5625"/>
            <ac:spMk id="170" creationId="{00000000-0000-0000-0000-000000000000}"/>
          </ac:spMkLst>
        </pc:spChg>
        <pc:spChg chg="mod">
          <ac:chgData name="Wei Li" userId="fae33518c2e5a771" providerId="LiveId" clId="{F4515754-D5F7-4BC0-87D6-11E36ADBD7F2}" dt="2023-06-18T03:36:12.783" v="110" actId="27636"/>
          <ac:spMkLst>
            <pc:docMk/>
            <pc:sldMk cId="0" sldId="5625"/>
            <ac:spMk id="171" creationId="{00000000-0000-0000-0000-000000000000}"/>
          </ac:spMkLst>
        </pc:spChg>
      </pc:sldChg>
      <pc:sldChg chg="modSp mod">
        <pc:chgData name="Wei Li" userId="fae33518c2e5a771" providerId="LiveId" clId="{F4515754-D5F7-4BC0-87D6-11E36ADBD7F2}" dt="2023-06-18T03:36:12.800" v="113" actId="27636"/>
        <pc:sldMkLst>
          <pc:docMk/>
          <pc:sldMk cId="0" sldId="5626"/>
        </pc:sldMkLst>
        <pc:spChg chg="mod">
          <ac:chgData name="Wei Li" userId="fae33518c2e5a771" providerId="LiveId" clId="{F4515754-D5F7-4BC0-87D6-11E36ADBD7F2}" dt="2023-06-18T03:36:12.791" v="112" actId="27636"/>
          <ac:spMkLst>
            <pc:docMk/>
            <pc:sldMk cId="0" sldId="5626"/>
            <ac:spMk id="175" creationId="{00000000-0000-0000-0000-000000000000}"/>
          </ac:spMkLst>
        </pc:spChg>
        <pc:spChg chg="mod">
          <ac:chgData name="Wei Li" userId="fae33518c2e5a771" providerId="LiveId" clId="{F4515754-D5F7-4BC0-87D6-11E36ADBD7F2}" dt="2023-06-18T03:36:12.800" v="113" actId="27636"/>
          <ac:spMkLst>
            <pc:docMk/>
            <pc:sldMk cId="0" sldId="5626"/>
            <ac:spMk id="176" creationId="{00000000-0000-0000-0000-000000000000}"/>
          </ac:spMkLst>
        </pc:spChg>
      </pc:sldChg>
      <pc:sldChg chg="modSp mod">
        <pc:chgData name="Wei Li" userId="fae33518c2e5a771" providerId="LiveId" clId="{F4515754-D5F7-4BC0-87D6-11E36ADBD7F2}" dt="2023-06-18T03:36:12.815" v="115" actId="27636"/>
        <pc:sldMkLst>
          <pc:docMk/>
          <pc:sldMk cId="0" sldId="5627"/>
        </pc:sldMkLst>
        <pc:spChg chg="mod">
          <ac:chgData name="Wei Li" userId="fae33518c2e5a771" providerId="LiveId" clId="{F4515754-D5F7-4BC0-87D6-11E36ADBD7F2}" dt="2023-06-18T03:36:12.806" v="114" actId="27636"/>
          <ac:spMkLst>
            <pc:docMk/>
            <pc:sldMk cId="0" sldId="5627"/>
            <ac:spMk id="180" creationId="{00000000-0000-0000-0000-000000000000}"/>
          </ac:spMkLst>
        </pc:spChg>
        <pc:spChg chg="mod">
          <ac:chgData name="Wei Li" userId="fae33518c2e5a771" providerId="LiveId" clId="{F4515754-D5F7-4BC0-87D6-11E36ADBD7F2}" dt="2023-06-18T03:36:12.815" v="115" actId="27636"/>
          <ac:spMkLst>
            <pc:docMk/>
            <pc:sldMk cId="0" sldId="5627"/>
            <ac:spMk id="181" creationId="{00000000-0000-0000-0000-000000000000}"/>
          </ac:spMkLst>
        </pc:spChg>
      </pc:sldChg>
      <pc:sldChg chg="modSp add mod">
        <pc:chgData name="Wei Li" userId="fae33518c2e5a771" providerId="LiveId" clId="{F4515754-D5F7-4BC0-87D6-11E36ADBD7F2}" dt="2023-06-18T03:46:09.310" v="155" actId="20577"/>
        <pc:sldMkLst>
          <pc:docMk/>
          <pc:sldMk cId="3696262279" sldId="5645"/>
        </pc:sldMkLst>
        <pc:spChg chg="mod">
          <ac:chgData name="Wei Li" userId="fae33518c2e5a771" providerId="LiveId" clId="{F4515754-D5F7-4BC0-87D6-11E36ADBD7F2}" dt="2023-06-18T03:46:09.310" v="155" actId="20577"/>
          <ac:spMkLst>
            <pc:docMk/>
            <pc:sldMk cId="3696262279" sldId="5645"/>
            <ac:spMk id="2" creationId="{00000000-0000-0000-0000-000000000000}"/>
          </ac:spMkLst>
        </pc:spChg>
        <pc:spChg chg="mod">
          <ac:chgData name="Wei Li" userId="fae33518c2e5a771" providerId="LiveId" clId="{F4515754-D5F7-4BC0-87D6-11E36ADBD7F2}" dt="2023-06-18T03:46:03.135" v="151" actId="255"/>
          <ac:spMkLst>
            <pc:docMk/>
            <pc:sldMk cId="3696262279" sldId="5645"/>
            <ac:spMk id="14337" creationId="{00000000-0000-0000-0000-000000000000}"/>
          </ac:spMkLst>
        </pc:spChg>
      </pc:sldChg>
      <pc:sldChg chg="modSp add mod">
        <pc:chgData name="Wei Li" userId="fae33518c2e5a771" providerId="LiveId" clId="{F4515754-D5F7-4BC0-87D6-11E36ADBD7F2}" dt="2023-06-18T03:46:51.919" v="165" actId="20577"/>
        <pc:sldMkLst>
          <pc:docMk/>
          <pc:sldMk cId="533336421" sldId="5646"/>
        </pc:sldMkLst>
        <pc:spChg chg="mod">
          <ac:chgData name="Wei Li" userId="fae33518c2e5a771" providerId="LiveId" clId="{F4515754-D5F7-4BC0-87D6-11E36ADBD7F2}" dt="2023-06-18T03:46:51.919" v="165" actId="20577"/>
          <ac:spMkLst>
            <pc:docMk/>
            <pc:sldMk cId="533336421" sldId="5646"/>
            <ac:spMk id="2" creationId="{00000000-0000-0000-0000-000000000000}"/>
          </ac:spMkLst>
        </pc:spChg>
        <pc:spChg chg="mod">
          <ac:chgData name="Wei Li" userId="fae33518c2e5a771" providerId="LiveId" clId="{F4515754-D5F7-4BC0-87D6-11E36ADBD7F2}" dt="2023-06-18T03:46:41.755" v="161" actId="6549"/>
          <ac:spMkLst>
            <pc:docMk/>
            <pc:sldMk cId="533336421" sldId="5646"/>
            <ac:spMk id="14337" creationId="{00000000-0000-0000-0000-000000000000}"/>
          </ac:spMkLst>
        </pc:spChg>
      </pc:sldChg>
      <pc:sldMasterChg chg="del delSldLayout">
        <pc:chgData name="Wei Li" userId="fae33518c2e5a771" providerId="LiveId" clId="{F4515754-D5F7-4BC0-87D6-11E36ADBD7F2}" dt="2023-06-18T03:39:21.831" v="128" actId="47"/>
        <pc:sldMasterMkLst>
          <pc:docMk/>
          <pc:sldMasterMk cId="4178363037" sldId="2147487405"/>
        </pc:sldMasterMkLst>
        <pc:sldLayoutChg chg="del">
          <pc:chgData name="Wei Li" userId="fae33518c2e5a771" providerId="LiveId" clId="{F4515754-D5F7-4BC0-87D6-11E36ADBD7F2}" dt="2023-06-18T03:39:21.831" v="128" actId="47"/>
          <pc:sldLayoutMkLst>
            <pc:docMk/>
            <pc:sldMasterMk cId="4178363037" sldId="2147487405"/>
            <pc:sldLayoutMk cId="3502696246" sldId="2147487406"/>
          </pc:sldLayoutMkLst>
        </pc:sldLayoutChg>
        <pc:sldLayoutChg chg="del">
          <pc:chgData name="Wei Li" userId="fae33518c2e5a771" providerId="LiveId" clId="{F4515754-D5F7-4BC0-87D6-11E36ADBD7F2}" dt="2023-06-18T03:39:21.831" v="128" actId="47"/>
          <pc:sldLayoutMkLst>
            <pc:docMk/>
            <pc:sldMasterMk cId="4178363037" sldId="2147487405"/>
            <pc:sldLayoutMk cId="3088519199" sldId="2147487407"/>
          </pc:sldLayoutMkLst>
        </pc:sldLayoutChg>
        <pc:sldLayoutChg chg="del">
          <pc:chgData name="Wei Li" userId="fae33518c2e5a771" providerId="LiveId" clId="{F4515754-D5F7-4BC0-87D6-11E36ADBD7F2}" dt="2023-06-18T03:39:21.831" v="128" actId="47"/>
          <pc:sldLayoutMkLst>
            <pc:docMk/>
            <pc:sldMasterMk cId="4178363037" sldId="2147487405"/>
            <pc:sldLayoutMk cId="3613740882" sldId="2147487408"/>
          </pc:sldLayoutMkLst>
        </pc:sldLayoutChg>
        <pc:sldLayoutChg chg="del">
          <pc:chgData name="Wei Li" userId="fae33518c2e5a771" providerId="LiveId" clId="{F4515754-D5F7-4BC0-87D6-11E36ADBD7F2}" dt="2023-06-18T03:39:21.831" v="128" actId="47"/>
          <pc:sldLayoutMkLst>
            <pc:docMk/>
            <pc:sldMasterMk cId="4178363037" sldId="2147487405"/>
            <pc:sldLayoutMk cId="171919142" sldId="2147487409"/>
          </pc:sldLayoutMkLst>
        </pc:sldLayoutChg>
        <pc:sldLayoutChg chg="del">
          <pc:chgData name="Wei Li" userId="fae33518c2e5a771" providerId="LiveId" clId="{F4515754-D5F7-4BC0-87D6-11E36ADBD7F2}" dt="2023-06-18T03:39:21.831" v="128" actId="47"/>
          <pc:sldLayoutMkLst>
            <pc:docMk/>
            <pc:sldMasterMk cId="4178363037" sldId="2147487405"/>
            <pc:sldLayoutMk cId="3326578859" sldId="2147487410"/>
          </pc:sldLayoutMkLst>
        </pc:sldLayoutChg>
        <pc:sldLayoutChg chg="del">
          <pc:chgData name="Wei Li" userId="fae33518c2e5a771" providerId="LiveId" clId="{F4515754-D5F7-4BC0-87D6-11E36ADBD7F2}" dt="2023-06-18T03:39:21.831" v="128" actId="47"/>
          <pc:sldLayoutMkLst>
            <pc:docMk/>
            <pc:sldMasterMk cId="4178363037" sldId="2147487405"/>
            <pc:sldLayoutMk cId="3973400640" sldId="2147487411"/>
          </pc:sldLayoutMkLst>
        </pc:sldLayoutChg>
        <pc:sldLayoutChg chg="del">
          <pc:chgData name="Wei Li" userId="fae33518c2e5a771" providerId="LiveId" clId="{F4515754-D5F7-4BC0-87D6-11E36ADBD7F2}" dt="2023-06-18T03:39:21.831" v="128" actId="47"/>
          <pc:sldLayoutMkLst>
            <pc:docMk/>
            <pc:sldMasterMk cId="4178363037" sldId="2147487405"/>
            <pc:sldLayoutMk cId="1221410769" sldId="2147487412"/>
          </pc:sldLayoutMkLst>
        </pc:sldLayoutChg>
        <pc:sldLayoutChg chg="del">
          <pc:chgData name="Wei Li" userId="fae33518c2e5a771" providerId="LiveId" clId="{F4515754-D5F7-4BC0-87D6-11E36ADBD7F2}" dt="2023-06-18T03:39:21.831" v="128" actId="47"/>
          <pc:sldLayoutMkLst>
            <pc:docMk/>
            <pc:sldMasterMk cId="4178363037" sldId="2147487405"/>
            <pc:sldLayoutMk cId="3853985263" sldId="2147487413"/>
          </pc:sldLayoutMkLst>
        </pc:sldLayoutChg>
        <pc:sldLayoutChg chg="del">
          <pc:chgData name="Wei Li" userId="fae33518c2e5a771" providerId="LiveId" clId="{F4515754-D5F7-4BC0-87D6-11E36ADBD7F2}" dt="2023-06-18T03:39:21.831" v="128" actId="47"/>
          <pc:sldLayoutMkLst>
            <pc:docMk/>
            <pc:sldMasterMk cId="4178363037" sldId="2147487405"/>
            <pc:sldLayoutMk cId="2629112584" sldId="2147487414"/>
          </pc:sldLayoutMkLst>
        </pc:sldLayoutChg>
        <pc:sldLayoutChg chg="del">
          <pc:chgData name="Wei Li" userId="fae33518c2e5a771" providerId="LiveId" clId="{F4515754-D5F7-4BC0-87D6-11E36ADBD7F2}" dt="2023-06-18T03:39:21.831" v="128" actId="47"/>
          <pc:sldLayoutMkLst>
            <pc:docMk/>
            <pc:sldMasterMk cId="4178363037" sldId="2147487405"/>
            <pc:sldLayoutMk cId="2965352913" sldId="2147487415"/>
          </pc:sldLayoutMkLst>
        </pc:sldLayoutChg>
        <pc:sldLayoutChg chg="del">
          <pc:chgData name="Wei Li" userId="fae33518c2e5a771" providerId="LiveId" clId="{F4515754-D5F7-4BC0-87D6-11E36ADBD7F2}" dt="2023-06-18T03:39:21.831" v="128" actId="47"/>
          <pc:sldLayoutMkLst>
            <pc:docMk/>
            <pc:sldMasterMk cId="4178363037" sldId="2147487405"/>
            <pc:sldLayoutMk cId="722724290" sldId="2147487416"/>
          </pc:sldLayoutMkLst>
        </pc:sldLayoutChg>
      </pc:sldMasterChg>
      <pc:sldMasterChg chg="del delSldLayout">
        <pc:chgData name="Wei Li" userId="fae33518c2e5a771" providerId="LiveId" clId="{F4515754-D5F7-4BC0-87D6-11E36ADBD7F2}" dt="2023-06-18T03:39:21.831" v="128" actId="47"/>
        <pc:sldMasterMkLst>
          <pc:docMk/>
          <pc:sldMasterMk cId="1036411918" sldId="2147487430"/>
        </pc:sldMasterMkLst>
        <pc:sldLayoutChg chg="del">
          <pc:chgData name="Wei Li" userId="fae33518c2e5a771" providerId="LiveId" clId="{F4515754-D5F7-4BC0-87D6-11E36ADBD7F2}" dt="2023-06-18T03:39:21.831" v="128" actId="47"/>
          <pc:sldLayoutMkLst>
            <pc:docMk/>
            <pc:sldMasterMk cId="1036411918" sldId="2147487430"/>
            <pc:sldLayoutMk cId="1919077878" sldId="2147487431"/>
          </pc:sldLayoutMkLst>
        </pc:sldLayoutChg>
        <pc:sldLayoutChg chg="del">
          <pc:chgData name="Wei Li" userId="fae33518c2e5a771" providerId="LiveId" clId="{F4515754-D5F7-4BC0-87D6-11E36ADBD7F2}" dt="2023-06-18T03:39:21.831" v="128" actId="47"/>
          <pc:sldLayoutMkLst>
            <pc:docMk/>
            <pc:sldMasterMk cId="1036411918" sldId="2147487430"/>
            <pc:sldLayoutMk cId="3507262670" sldId="2147487432"/>
          </pc:sldLayoutMkLst>
        </pc:sldLayoutChg>
        <pc:sldLayoutChg chg="del">
          <pc:chgData name="Wei Li" userId="fae33518c2e5a771" providerId="LiveId" clId="{F4515754-D5F7-4BC0-87D6-11E36ADBD7F2}" dt="2023-06-18T03:39:21.831" v="128" actId="47"/>
          <pc:sldLayoutMkLst>
            <pc:docMk/>
            <pc:sldMasterMk cId="1036411918" sldId="2147487430"/>
            <pc:sldLayoutMk cId="2709582146" sldId="2147487433"/>
          </pc:sldLayoutMkLst>
        </pc:sldLayoutChg>
        <pc:sldLayoutChg chg="del">
          <pc:chgData name="Wei Li" userId="fae33518c2e5a771" providerId="LiveId" clId="{F4515754-D5F7-4BC0-87D6-11E36ADBD7F2}" dt="2023-06-18T03:39:21.831" v="128" actId="47"/>
          <pc:sldLayoutMkLst>
            <pc:docMk/>
            <pc:sldMasterMk cId="1036411918" sldId="2147487430"/>
            <pc:sldLayoutMk cId="2219509982" sldId="2147487434"/>
          </pc:sldLayoutMkLst>
        </pc:sldLayoutChg>
        <pc:sldLayoutChg chg="del">
          <pc:chgData name="Wei Li" userId="fae33518c2e5a771" providerId="LiveId" clId="{F4515754-D5F7-4BC0-87D6-11E36ADBD7F2}" dt="2023-06-18T03:39:21.831" v="128" actId="47"/>
          <pc:sldLayoutMkLst>
            <pc:docMk/>
            <pc:sldMasterMk cId="1036411918" sldId="2147487430"/>
            <pc:sldLayoutMk cId="922496420" sldId="2147487435"/>
          </pc:sldLayoutMkLst>
        </pc:sldLayoutChg>
        <pc:sldLayoutChg chg="del">
          <pc:chgData name="Wei Li" userId="fae33518c2e5a771" providerId="LiveId" clId="{F4515754-D5F7-4BC0-87D6-11E36ADBD7F2}" dt="2023-06-18T03:39:21.831" v="128" actId="47"/>
          <pc:sldLayoutMkLst>
            <pc:docMk/>
            <pc:sldMasterMk cId="1036411918" sldId="2147487430"/>
            <pc:sldLayoutMk cId="164270294" sldId="2147487436"/>
          </pc:sldLayoutMkLst>
        </pc:sldLayoutChg>
        <pc:sldLayoutChg chg="del">
          <pc:chgData name="Wei Li" userId="fae33518c2e5a771" providerId="LiveId" clId="{F4515754-D5F7-4BC0-87D6-11E36ADBD7F2}" dt="2023-06-18T03:39:21.831" v="128" actId="47"/>
          <pc:sldLayoutMkLst>
            <pc:docMk/>
            <pc:sldMasterMk cId="1036411918" sldId="2147487430"/>
            <pc:sldLayoutMk cId="4151945828" sldId="2147487437"/>
          </pc:sldLayoutMkLst>
        </pc:sldLayoutChg>
        <pc:sldLayoutChg chg="del">
          <pc:chgData name="Wei Li" userId="fae33518c2e5a771" providerId="LiveId" clId="{F4515754-D5F7-4BC0-87D6-11E36ADBD7F2}" dt="2023-06-18T03:39:21.831" v="128" actId="47"/>
          <pc:sldLayoutMkLst>
            <pc:docMk/>
            <pc:sldMasterMk cId="1036411918" sldId="2147487430"/>
            <pc:sldLayoutMk cId="1187972862" sldId="2147487438"/>
          </pc:sldLayoutMkLst>
        </pc:sldLayoutChg>
        <pc:sldLayoutChg chg="del">
          <pc:chgData name="Wei Li" userId="fae33518c2e5a771" providerId="LiveId" clId="{F4515754-D5F7-4BC0-87D6-11E36ADBD7F2}" dt="2023-06-18T03:39:21.831" v="128" actId="47"/>
          <pc:sldLayoutMkLst>
            <pc:docMk/>
            <pc:sldMasterMk cId="1036411918" sldId="2147487430"/>
            <pc:sldLayoutMk cId="475036839" sldId="2147487439"/>
          </pc:sldLayoutMkLst>
        </pc:sldLayoutChg>
        <pc:sldLayoutChg chg="del">
          <pc:chgData name="Wei Li" userId="fae33518c2e5a771" providerId="LiveId" clId="{F4515754-D5F7-4BC0-87D6-11E36ADBD7F2}" dt="2023-06-18T03:39:21.831" v="128" actId="47"/>
          <pc:sldLayoutMkLst>
            <pc:docMk/>
            <pc:sldMasterMk cId="1036411918" sldId="2147487430"/>
            <pc:sldLayoutMk cId="74923014" sldId="2147487440"/>
          </pc:sldLayoutMkLst>
        </pc:sldLayoutChg>
        <pc:sldLayoutChg chg="del">
          <pc:chgData name="Wei Li" userId="fae33518c2e5a771" providerId="LiveId" clId="{F4515754-D5F7-4BC0-87D6-11E36ADBD7F2}" dt="2023-06-18T03:39:21.831" v="128" actId="47"/>
          <pc:sldLayoutMkLst>
            <pc:docMk/>
            <pc:sldMasterMk cId="1036411918" sldId="2147487430"/>
            <pc:sldLayoutMk cId="2453471508" sldId="2147487441"/>
          </pc:sldLayoutMkLst>
        </pc:sldLayoutChg>
      </pc:sldMasterChg>
      <pc:sldMasterChg chg="del delSldLayout">
        <pc:chgData name="Wei Li" userId="fae33518c2e5a771" providerId="LiveId" clId="{F4515754-D5F7-4BC0-87D6-11E36ADBD7F2}" dt="2023-06-18T03:30:19.407" v="46" actId="47"/>
        <pc:sldMasterMkLst>
          <pc:docMk/>
          <pc:sldMasterMk cId="2378951990" sldId="2147488226"/>
        </pc:sldMasterMkLst>
        <pc:sldLayoutChg chg="del">
          <pc:chgData name="Wei Li" userId="fae33518c2e5a771" providerId="LiveId" clId="{F4515754-D5F7-4BC0-87D6-11E36ADBD7F2}" dt="2023-06-18T03:30:19.407" v="46" actId="47"/>
          <pc:sldLayoutMkLst>
            <pc:docMk/>
            <pc:sldMasterMk cId="2378951990" sldId="2147488226"/>
            <pc:sldLayoutMk cId="1493324346" sldId="2147488227"/>
          </pc:sldLayoutMkLst>
        </pc:sldLayoutChg>
        <pc:sldLayoutChg chg="del">
          <pc:chgData name="Wei Li" userId="fae33518c2e5a771" providerId="LiveId" clId="{F4515754-D5F7-4BC0-87D6-11E36ADBD7F2}" dt="2023-06-18T03:30:19.407" v="46" actId="47"/>
          <pc:sldLayoutMkLst>
            <pc:docMk/>
            <pc:sldMasterMk cId="2378951990" sldId="2147488226"/>
            <pc:sldLayoutMk cId="2205003980" sldId="2147488228"/>
          </pc:sldLayoutMkLst>
        </pc:sldLayoutChg>
        <pc:sldLayoutChg chg="del">
          <pc:chgData name="Wei Li" userId="fae33518c2e5a771" providerId="LiveId" clId="{F4515754-D5F7-4BC0-87D6-11E36ADBD7F2}" dt="2023-06-18T03:30:19.407" v="46" actId="47"/>
          <pc:sldLayoutMkLst>
            <pc:docMk/>
            <pc:sldMasterMk cId="2378951990" sldId="2147488226"/>
            <pc:sldLayoutMk cId="1358224259" sldId="2147488229"/>
          </pc:sldLayoutMkLst>
        </pc:sldLayoutChg>
        <pc:sldLayoutChg chg="del">
          <pc:chgData name="Wei Li" userId="fae33518c2e5a771" providerId="LiveId" clId="{F4515754-D5F7-4BC0-87D6-11E36ADBD7F2}" dt="2023-06-18T03:30:19.407" v="46" actId="47"/>
          <pc:sldLayoutMkLst>
            <pc:docMk/>
            <pc:sldMasterMk cId="2378951990" sldId="2147488226"/>
            <pc:sldLayoutMk cId="3463983737" sldId="2147488230"/>
          </pc:sldLayoutMkLst>
        </pc:sldLayoutChg>
        <pc:sldLayoutChg chg="del">
          <pc:chgData name="Wei Li" userId="fae33518c2e5a771" providerId="LiveId" clId="{F4515754-D5F7-4BC0-87D6-11E36ADBD7F2}" dt="2023-06-18T03:30:19.407" v="46" actId="47"/>
          <pc:sldLayoutMkLst>
            <pc:docMk/>
            <pc:sldMasterMk cId="2378951990" sldId="2147488226"/>
            <pc:sldLayoutMk cId="954016102" sldId="2147488231"/>
          </pc:sldLayoutMkLst>
        </pc:sldLayoutChg>
        <pc:sldLayoutChg chg="del">
          <pc:chgData name="Wei Li" userId="fae33518c2e5a771" providerId="LiveId" clId="{F4515754-D5F7-4BC0-87D6-11E36ADBD7F2}" dt="2023-06-18T03:30:19.407" v="46" actId="47"/>
          <pc:sldLayoutMkLst>
            <pc:docMk/>
            <pc:sldMasterMk cId="2378951990" sldId="2147488226"/>
            <pc:sldLayoutMk cId="276667536" sldId="2147488232"/>
          </pc:sldLayoutMkLst>
        </pc:sldLayoutChg>
        <pc:sldLayoutChg chg="del">
          <pc:chgData name="Wei Li" userId="fae33518c2e5a771" providerId="LiveId" clId="{F4515754-D5F7-4BC0-87D6-11E36ADBD7F2}" dt="2023-06-18T03:30:19.407" v="46" actId="47"/>
          <pc:sldLayoutMkLst>
            <pc:docMk/>
            <pc:sldMasterMk cId="2378951990" sldId="2147488226"/>
            <pc:sldLayoutMk cId="2569781581" sldId="2147488233"/>
          </pc:sldLayoutMkLst>
        </pc:sldLayoutChg>
        <pc:sldLayoutChg chg="del">
          <pc:chgData name="Wei Li" userId="fae33518c2e5a771" providerId="LiveId" clId="{F4515754-D5F7-4BC0-87D6-11E36ADBD7F2}" dt="2023-06-18T03:30:19.407" v="46" actId="47"/>
          <pc:sldLayoutMkLst>
            <pc:docMk/>
            <pc:sldMasterMk cId="2378951990" sldId="2147488226"/>
            <pc:sldLayoutMk cId="3342385747" sldId="2147488234"/>
          </pc:sldLayoutMkLst>
        </pc:sldLayoutChg>
        <pc:sldLayoutChg chg="del">
          <pc:chgData name="Wei Li" userId="fae33518c2e5a771" providerId="LiveId" clId="{F4515754-D5F7-4BC0-87D6-11E36ADBD7F2}" dt="2023-06-18T03:30:19.407" v="46" actId="47"/>
          <pc:sldLayoutMkLst>
            <pc:docMk/>
            <pc:sldMasterMk cId="2378951990" sldId="2147488226"/>
            <pc:sldLayoutMk cId="3510377139" sldId="2147488235"/>
          </pc:sldLayoutMkLst>
        </pc:sldLayoutChg>
        <pc:sldLayoutChg chg="del">
          <pc:chgData name="Wei Li" userId="fae33518c2e5a771" providerId="LiveId" clId="{F4515754-D5F7-4BC0-87D6-11E36ADBD7F2}" dt="2023-06-18T03:30:19.407" v="46" actId="47"/>
          <pc:sldLayoutMkLst>
            <pc:docMk/>
            <pc:sldMasterMk cId="2378951990" sldId="2147488226"/>
            <pc:sldLayoutMk cId="712478349" sldId="2147488236"/>
          </pc:sldLayoutMkLst>
        </pc:sldLayoutChg>
        <pc:sldLayoutChg chg="del">
          <pc:chgData name="Wei Li" userId="fae33518c2e5a771" providerId="LiveId" clId="{F4515754-D5F7-4BC0-87D6-11E36ADBD7F2}" dt="2023-06-18T03:30:19.407" v="46" actId="47"/>
          <pc:sldLayoutMkLst>
            <pc:docMk/>
            <pc:sldMasterMk cId="2378951990" sldId="2147488226"/>
            <pc:sldLayoutMk cId="4143631182" sldId="2147488237"/>
          </pc:sldLayoutMkLst>
        </pc:sldLayoutChg>
        <pc:sldLayoutChg chg="del">
          <pc:chgData name="Wei Li" userId="fae33518c2e5a771" providerId="LiveId" clId="{F4515754-D5F7-4BC0-87D6-11E36ADBD7F2}" dt="2023-06-18T03:30:19.407" v="46" actId="47"/>
          <pc:sldLayoutMkLst>
            <pc:docMk/>
            <pc:sldMasterMk cId="2378951990" sldId="2147488226"/>
            <pc:sldLayoutMk cId="2818341939" sldId="2147488238"/>
          </pc:sldLayoutMkLst>
        </pc:sldLayoutChg>
      </pc:sldMasterChg>
      <pc:sldMasterChg chg="del delSldLayout">
        <pc:chgData name="Wei Li" userId="fae33518c2e5a771" providerId="LiveId" clId="{F4515754-D5F7-4BC0-87D6-11E36ADBD7F2}" dt="2023-06-18T03:34:23.863" v="60" actId="47"/>
        <pc:sldMasterMkLst>
          <pc:docMk/>
          <pc:sldMasterMk cId="4070597062" sldId="2147488239"/>
        </pc:sldMasterMkLst>
        <pc:sldLayoutChg chg="del">
          <pc:chgData name="Wei Li" userId="fae33518c2e5a771" providerId="LiveId" clId="{F4515754-D5F7-4BC0-87D6-11E36ADBD7F2}" dt="2023-06-18T03:34:23.863" v="60" actId="47"/>
          <pc:sldLayoutMkLst>
            <pc:docMk/>
            <pc:sldMasterMk cId="4070597062" sldId="2147488239"/>
            <pc:sldLayoutMk cId="722972690" sldId="2147488240"/>
          </pc:sldLayoutMkLst>
        </pc:sldLayoutChg>
        <pc:sldLayoutChg chg="del">
          <pc:chgData name="Wei Li" userId="fae33518c2e5a771" providerId="LiveId" clId="{F4515754-D5F7-4BC0-87D6-11E36ADBD7F2}" dt="2023-06-18T03:34:23.863" v="60" actId="47"/>
          <pc:sldLayoutMkLst>
            <pc:docMk/>
            <pc:sldMasterMk cId="4070597062" sldId="2147488239"/>
            <pc:sldLayoutMk cId="3916748486" sldId="2147488241"/>
          </pc:sldLayoutMkLst>
        </pc:sldLayoutChg>
        <pc:sldLayoutChg chg="del">
          <pc:chgData name="Wei Li" userId="fae33518c2e5a771" providerId="LiveId" clId="{F4515754-D5F7-4BC0-87D6-11E36ADBD7F2}" dt="2023-06-18T03:34:23.863" v="60" actId="47"/>
          <pc:sldLayoutMkLst>
            <pc:docMk/>
            <pc:sldMasterMk cId="4070597062" sldId="2147488239"/>
            <pc:sldLayoutMk cId="2236098610" sldId="2147488242"/>
          </pc:sldLayoutMkLst>
        </pc:sldLayoutChg>
        <pc:sldLayoutChg chg="del">
          <pc:chgData name="Wei Li" userId="fae33518c2e5a771" providerId="LiveId" clId="{F4515754-D5F7-4BC0-87D6-11E36ADBD7F2}" dt="2023-06-18T03:34:23.863" v="60" actId="47"/>
          <pc:sldLayoutMkLst>
            <pc:docMk/>
            <pc:sldMasterMk cId="4070597062" sldId="2147488239"/>
            <pc:sldLayoutMk cId="446828637" sldId="2147488243"/>
          </pc:sldLayoutMkLst>
        </pc:sldLayoutChg>
        <pc:sldLayoutChg chg="del">
          <pc:chgData name="Wei Li" userId="fae33518c2e5a771" providerId="LiveId" clId="{F4515754-D5F7-4BC0-87D6-11E36ADBD7F2}" dt="2023-06-18T03:34:23.863" v="60" actId="47"/>
          <pc:sldLayoutMkLst>
            <pc:docMk/>
            <pc:sldMasterMk cId="4070597062" sldId="2147488239"/>
            <pc:sldLayoutMk cId="684399727" sldId="2147488244"/>
          </pc:sldLayoutMkLst>
        </pc:sldLayoutChg>
        <pc:sldLayoutChg chg="del">
          <pc:chgData name="Wei Li" userId="fae33518c2e5a771" providerId="LiveId" clId="{F4515754-D5F7-4BC0-87D6-11E36ADBD7F2}" dt="2023-06-18T03:34:23.863" v="60" actId="47"/>
          <pc:sldLayoutMkLst>
            <pc:docMk/>
            <pc:sldMasterMk cId="4070597062" sldId="2147488239"/>
            <pc:sldLayoutMk cId="2538621938" sldId="2147488245"/>
          </pc:sldLayoutMkLst>
        </pc:sldLayoutChg>
        <pc:sldLayoutChg chg="del">
          <pc:chgData name="Wei Li" userId="fae33518c2e5a771" providerId="LiveId" clId="{F4515754-D5F7-4BC0-87D6-11E36ADBD7F2}" dt="2023-06-18T03:34:23.863" v="60" actId="47"/>
          <pc:sldLayoutMkLst>
            <pc:docMk/>
            <pc:sldMasterMk cId="4070597062" sldId="2147488239"/>
            <pc:sldLayoutMk cId="1058652368" sldId="2147488246"/>
          </pc:sldLayoutMkLst>
        </pc:sldLayoutChg>
        <pc:sldLayoutChg chg="del">
          <pc:chgData name="Wei Li" userId="fae33518c2e5a771" providerId="LiveId" clId="{F4515754-D5F7-4BC0-87D6-11E36ADBD7F2}" dt="2023-06-18T03:34:23.863" v="60" actId="47"/>
          <pc:sldLayoutMkLst>
            <pc:docMk/>
            <pc:sldMasterMk cId="4070597062" sldId="2147488239"/>
            <pc:sldLayoutMk cId="236929154" sldId="2147488247"/>
          </pc:sldLayoutMkLst>
        </pc:sldLayoutChg>
        <pc:sldLayoutChg chg="del">
          <pc:chgData name="Wei Li" userId="fae33518c2e5a771" providerId="LiveId" clId="{F4515754-D5F7-4BC0-87D6-11E36ADBD7F2}" dt="2023-06-18T03:34:23.863" v="60" actId="47"/>
          <pc:sldLayoutMkLst>
            <pc:docMk/>
            <pc:sldMasterMk cId="4070597062" sldId="2147488239"/>
            <pc:sldLayoutMk cId="1692854398" sldId="2147488248"/>
          </pc:sldLayoutMkLst>
        </pc:sldLayoutChg>
      </pc:sldMasterChg>
      <pc:sldMasterChg chg="del delSldLayout">
        <pc:chgData name="Wei Li" userId="fae33518c2e5a771" providerId="LiveId" clId="{F4515754-D5F7-4BC0-87D6-11E36ADBD7F2}" dt="2023-06-18T03:34:23.863" v="60" actId="47"/>
        <pc:sldMasterMkLst>
          <pc:docMk/>
          <pc:sldMasterMk cId="564025851" sldId="2147488249"/>
        </pc:sldMasterMkLst>
        <pc:sldLayoutChg chg="del">
          <pc:chgData name="Wei Li" userId="fae33518c2e5a771" providerId="LiveId" clId="{F4515754-D5F7-4BC0-87D6-11E36ADBD7F2}" dt="2023-06-18T03:34:23.863" v="60" actId="47"/>
          <pc:sldLayoutMkLst>
            <pc:docMk/>
            <pc:sldMasterMk cId="564025851" sldId="2147488249"/>
            <pc:sldLayoutMk cId="746544223" sldId="2147488250"/>
          </pc:sldLayoutMkLst>
        </pc:sldLayoutChg>
        <pc:sldLayoutChg chg="del">
          <pc:chgData name="Wei Li" userId="fae33518c2e5a771" providerId="LiveId" clId="{F4515754-D5F7-4BC0-87D6-11E36ADBD7F2}" dt="2023-06-18T03:34:23.863" v="60" actId="47"/>
          <pc:sldLayoutMkLst>
            <pc:docMk/>
            <pc:sldMasterMk cId="564025851" sldId="2147488249"/>
            <pc:sldLayoutMk cId="200492626" sldId="2147488251"/>
          </pc:sldLayoutMkLst>
        </pc:sldLayoutChg>
        <pc:sldLayoutChg chg="del">
          <pc:chgData name="Wei Li" userId="fae33518c2e5a771" providerId="LiveId" clId="{F4515754-D5F7-4BC0-87D6-11E36ADBD7F2}" dt="2023-06-18T03:34:23.863" v="60" actId="47"/>
          <pc:sldLayoutMkLst>
            <pc:docMk/>
            <pc:sldMasterMk cId="564025851" sldId="2147488249"/>
            <pc:sldLayoutMk cId="1462624630" sldId="2147488252"/>
          </pc:sldLayoutMkLst>
        </pc:sldLayoutChg>
        <pc:sldLayoutChg chg="del">
          <pc:chgData name="Wei Li" userId="fae33518c2e5a771" providerId="LiveId" clId="{F4515754-D5F7-4BC0-87D6-11E36ADBD7F2}" dt="2023-06-18T03:34:23.863" v="60" actId="47"/>
          <pc:sldLayoutMkLst>
            <pc:docMk/>
            <pc:sldMasterMk cId="564025851" sldId="2147488249"/>
            <pc:sldLayoutMk cId="258386553" sldId="2147488253"/>
          </pc:sldLayoutMkLst>
        </pc:sldLayoutChg>
        <pc:sldLayoutChg chg="del">
          <pc:chgData name="Wei Li" userId="fae33518c2e5a771" providerId="LiveId" clId="{F4515754-D5F7-4BC0-87D6-11E36ADBD7F2}" dt="2023-06-18T03:34:23.863" v="60" actId="47"/>
          <pc:sldLayoutMkLst>
            <pc:docMk/>
            <pc:sldMasterMk cId="564025851" sldId="2147488249"/>
            <pc:sldLayoutMk cId="3656826689" sldId="2147488254"/>
          </pc:sldLayoutMkLst>
        </pc:sldLayoutChg>
        <pc:sldLayoutChg chg="del">
          <pc:chgData name="Wei Li" userId="fae33518c2e5a771" providerId="LiveId" clId="{F4515754-D5F7-4BC0-87D6-11E36ADBD7F2}" dt="2023-06-18T03:34:23.863" v="60" actId="47"/>
          <pc:sldLayoutMkLst>
            <pc:docMk/>
            <pc:sldMasterMk cId="564025851" sldId="2147488249"/>
            <pc:sldLayoutMk cId="1051882827" sldId="2147488255"/>
          </pc:sldLayoutMkLst>
        </pc:sldLayoutChg>
        <pc:sldLayoutChg chg="del">
          <pc:chgData name="Wei Li" userId="fae33518c2e5a771" providerId="LiveId" clId="{F4515754-D5F7-4BC0-87D6-11E36ADBD7F2}" dt="2023-06-18T03:34:23.863" v="60" actId="47"/>
          <pc:sldLayoutMkLst>
            <pc:docMk/>
            <pc:sldMasterMk cId="564025851" sldId="2147488249"/>
            <pc:sldLayoutMk cId="2678480907" sldId="2147488256"/>
          </pc:sldLayoutMkLst>
        </pc:sldLayoutChg>
        <pc:sldLayoutChg chg="del">
          <pc:chgData name="Wei Li" userId="fae33518c2e5a771" providerId="LiveId" clId="{F4515754-D5F7-4BC0-87D6-11E36ADBD7F2}" dt="2023-06-18T03:34:23.863" v="60" actId="47"/>
          <pc:sldLayoutMkLst>
            <pc:docMk/>
            <pc:sldMasterMk cId="564025851" sldId="2147488249"/>
            <pc:sldLayoutMk cId="2258044641" sldId="2147488257"/>
          </pc:sldLayoutMkLst>
        </pc:sldLayoutChg>
        <pc:sldLayoutChg chg="del">
          <pc:chgData name="Wei Li" userId="fae33518c2e5a771" providerId="LiveId" clId="{F4515754-D5F7-4BC0-87D6-11E36ADBD7F2}" dt="2023-06-18T03:34:23.863" v="60" actId="47"/>
          <pc:sldLayoutMkLst>
            <pc:docMk/>
            <pc:sldMasterMk cId="564025851" sldId="2147488249"/>
            <pc:sldLayoutMk cId="2792106337" sldId="2147488258"/>
          </pc:sldLayoutMkLst>
        </pc:sldLayoutChg>
        <pc:sldLayoutChg chg="del">
          <pc:chgData name="Wei Li" userId="fae33518c2e5a771" providerId="LiveId" clId="{F4515754-D5F7-4BC0-87D6-11E36ADBD7F2}" dt="2023-06-18T03:34:23.863" v="60" actId="47"/>
          <pc:sldLayoutMkLst>
            <pc:docMk/>
            <pc:sldMasterMk cId="564025851" sldId="2147488249"/>
            <pc:sldLayoutMk cId="4221952339" sldId="2147488259"/>
          </pc:sldLayoutMkLst>
        </pc:sldLayoutChg>
        <pc:sldLayoutChg chg="del">
          <pc:chgData name="Wei Li" userId="fae33518c2e5a771" providerId="LiveId" clId="{F4515754-D5F7-4BC0-87D6-11E36ADBD7F2}" dt="2023-06-18T03:34:23.863" v="60" actId="47"/>
          <pc:sldLayoutMkLst>
            <pc:docMk/>
            <pc:sldMasterMk cId="564025851" sldId="2147488249"/>
            <pc:sldLayoutMk cId="1724989855" sldId="2147488260"/>
          </pc:sldLayoutMkLst>
        </pc:sldLayoutChg>
        <pc:sldLayoutChg chg="del">
          <pc:chgData name="Wei Li" userId="fae33518c2e5a771" providerId="LiveId" clId="{F4515754-D5F7-4BC0-87D6-11E36ADBD7F2}" dt="2023-06-18T03:34:23.863" v="60" actId="47"/>
          <pc:sldLayoutMkLst>
            <pc:docMk/>
            <pc:sldMasterMk cId="564025851" sldId="2147488249"/>
            <pc:sldLayoutMk cId="4156121994" sldId="2147488261"/>
          </pc:sldLayoutMkLst>
        </pc:sldLayoutChg>
        <pc:sldLayoutChg chg="del">
          <pc:chgData name="Wei Li" userId="fae33518c2e5a771" providerId="LiveId" clId="{F4515754-D5F7-4BC0-87D6-11E36ADBD7F2}" dt="2023-06-18T03:34:23.863" v="60" actId="47"/>
          <pc:sldLayoutMkLst>
            <pc:docMk/>
            <pc:sldMasterMk cId="564025851" sldId="2147488249"/>
            <pc:sldLayoutMk cId="1367484445" sldId="2147488262"/>
          </pc:sldLayoutMkLst>
        </pc:sldLayoutChg>
        <pc:sldLayoutChg chg="del">
          <pc:chgData name="Wei Li" userId="fae33518c2e5a771" providerId="LiveId" clId="{F4515754-D5F7-4BC0-87D6-11E36ADBD7F2}" dt="2023-06-18T03:34:23.863" v="60" actId="47"/>
          <pc:sldLayoutMkLst>
            <pc:docMk/>
            <pc:sldMasterMk cId="564025851" sldId="2147488249"/>
            <pc:sldLayoutMk cId="2983015534" sldId="2147488263"/>
          </pc:sldLayoutMkLst>
        </pc:sldLayoutChg>
        <pc:sldLayoutChg chg="del">
          <pc:chgData name="Wei Li" userId="fae33518c2e5a771" providerId="LiveId" clId="{F4515754-D5F7-4BC0-87D6-11E36ADBD7F2}" dt="2023-06-18T03:34:23.863" v="60" actId="47"/>
          <pc:sldLayoutMkLst>
            <pc:docMk/>
            <pc:sldMasterMk cId="564025851" sldId="2147488249"/>
            <pc:sldLayoutMk cId="3060381854" sldId="2147488264"/>
          </pc:sldLayoutMkLst>
        </pc:sldLayoutChg>
      </pc:sldMasterChg>
      <pc:sldMasterChg chg="del delSldLayout">
        <pc:chgData name="Wei Li" userId="fae33518c2e5a771" providerId="LiveId" clId="{F4515754-D5F7-4BC0-87D6-11E36ADBD7F2}" dt="2023-06-18T03:35:48.381" v="102" actId="47"/>
        <pc:sldMasterMkLst>
          <pc:docMk/>
          <pc:sldMasterMk cId="216527324" sldId="2147488265"/>
        </pc:sldMasterMkLst>
        <pc:sldLayoutChg chg="del">
          <pc:chgData name="Wei Li" userId="fae33518c2e5a771" providerId="LiveId" clId="{F4515754-D5F7-4BC0-87D6-11E36ADBD7F2}" dt="2023-06-18T03:35:48.381" v="102" actId="47"/>
          <pc:sldLayoutMkLst>
            <pc:docMk/>
            <pc:sldMasterMk cId="216527324" sldId="2147488265"/>
            <pc:sldLayoutMk cId="185301155" sldId="2147488266"/>
          </pc:sldLayoutMkLst>
        </pc:sldLayoutChg>
      </pc:sldMasterChg>
      <pc:sldMasterChg chg="del delSldLayout">
        <pc:chgData name="Wei Li" userId="fae33518c2e5a771" providerId="LiveId" clId="{F4515754-D5F7-4BC0-87D6-11E36ADBD7F2}" dt="2023-06-18T03:36:44.755" v="116" actId="47"/>
        <pc:sldMasterMkLst>
          <pc:docMk/>
          <pc:sldMasterMk cId="1433400618" sldId="2147488267"/>
        </pc:sldMasterMkLst>
        <pc:sldLayoutChg chg="del">
          <pc:chgData name="Wei Li" userId="fae33518c2e5a771" providerId="LiveId" clId="{F4515754-D5F7-4BC0-87D6-11E36ADBD7F2}" dt="2023-06-18T03:36:44.755" v="116" actId="47"/>
          <pc:sldLayoutMkLst>
            <pc:docMk/>
            <pc:sldMasterMk cId="1433400618" sldId="2147488267"/>
            <pc:sldLayoutMk cId="1903549439" sldId="2147488268"/>
          </pc:sldLayoutMkLst>
        </pc:sldLayoutChg>
        <pc:sldLayoutChg chg="del">
          <pc:chgData name="Wei Li" userId="fae33518c2e5a771" providerId="LiveId" clId="{F4515754-D5F7-4BC0-87D6-11E36ADBD7F2}" dt="2023-06-18T03:36:44.755" v="116" actId="47"/>
          <pc:sldLayoutMkLst>
            <pc:docMk/>
            <pc:sldMasterMk cId="1433400618" sldId="2147488267"/>
            <pc:sldLayoutMk cId="4258344308" sldId="2147488269"/>
          </pc:sldLayoutMkLst>
        </pc:sldLayoutChg>
        <pc:sldLayoutChg chg="del">
          <pc:chgData name="Wei Li" userId="fae33518c2e5a771" providerId="LiveId" clId="{F4515754-D5F7-4BC0-87D6-11E36ADBD7F2}" dt="2023-06-18T03:36:44.755" v="116" actId="47"/>
          <pc:sldLayoutMkLst>
            <pc:docMk/>
            <pc:sldMasterMk cId="1433400618" sldId="2147488267"/>
            <pc:sldLayoutMk cId="4226665938" sldId="2147488270"/>
          </pc:sldLayoutMkLst>
        </pc:sldLayoutChg>
        <pc:sldLayoutChg chg="del">
          <pc:chgData name="Wei Li" userId="fae33518c2e5a771" providerId="LiveId" clId="{F4515754-D5F7-4BC0-87D6-11E36ADBD7F2}" dt="2023-06-18T03:36:44.755" v="116" actId="47"/>
          <pc:sldLayoutMkLst>
            <pc:docMk/>
            <pc:sldMasterMk cId="1433400618" sldId="2147488267"/>
            <pc:sldLayoutMk cId="2699512077" sldId="2147488271"/>
          </pc:sldLayoutMkLst>
        </pc:sldLayoutChg>
        <pc:sldLayoutChg chg="del">
          <pc:chgData name="Wei Li" userId="fae33518c2e5a771" providerId="LiveId" clId="{F4515754-D5F7-4BC0-87D6-11E36ADBD7F2}" dt="2023-06-18T03:36:44.755" v="116" actId="47"/>
          <pc:sldLayoutMkLst>
            <pc:docMk/>
            <pc:sldMasterMk cId="1433400618" sldId="2147488267"/>
            <pc:sldLayoutMk cId="3148051504" sldId="2147488272"/>
          </pc:sldLayoutMkLst>
        </pc:sldLayoutChg>
        <pc:sldLayoutChg chg="del">
          <pc:chgData name="Wei Li" userId="fae33518c2e5a771" providerId="LiveId" clId="{F4515754-D5F7-4BC0-87D6-11E36ADBD7F2}" dt="2023-06-18T03:36:44.755" v="116" actId="47"/>
          <pc:sldLayoutMkLst>
            <pc:docMk/>
            <pc:sldMasterMk cId="1433400618" sldId="2147488267"/>
            <pc:sldLayoutMk cId="1252650625" sldId="2147488273"/>
          </pc:sldLayoutMkLst>
        </pc:sldLayoutChg>
        <pc:sldLayoutChg chg="del">
          <pc:chgData name="Wei Li" userId="fae33518c2e5a771" providerId="LiveId" clId="{F4515754-D5F7-4BC0-87D6-11E36ADBD7F2}" dt="2023-06-18T03:36:44.755" v="116" actId="47"/>
          <pc:sldLayoutMkLst>
            <pc:docMk/>
            <pc:sldMasterMk cId="1433400618" sldId="2147488267"/>
            <pc:sldLayoutMk cId="6444115" sldId="2147488274"/>
          </pc:sldLayoutMkLst>
        </pc:sldLayoutChg>
        <pc:sldLayoutChg chg="del">
          <pc:chgData name="Wei Li" userId="fae33518c2e5a771" providerId="LiveId" clId="{F4515754-D5F7-4BC0-87D6-11E36ADBD7F2}" dt="2023-06-18T03:36:44.755" v="116" actId="47"/>
          <pc:sldLayoutMkLst>
            <pc:docMk/>
            <pc:sldMasterMk cId="1433400618" sldId="2147488267"/>
            <pc:sldLayoutMk cId="3980677949" sldId="2147488275"/>
          </pc:sldLayoutMkLst>
        </pc:sldLayoutChg>
        <pc:sldLayoutChg chg="del">
          <pc:chgData name="Wei Li" userId="fae33518c2e5a771" providerId="LiveId" clId="{F4515754-D5F7-4BC0-87D6-11E36ADBD7F2}" dt="2023-06-18T03:36:44.755" v="116" actId="47"/>
          <pc:sldLayoutMkLst>
            <pc:docMk/>
            <pc:sldMasterMk cId="1433400618" sldId="2147488267"/>
            <pc:sldLayoutMk cId="244697980" sldId="2147488276"/>
          </pc:sldLayoutMkLst>
        </pc:sldLayoutChg>
        <pc:sldLayoutChg chg="del">
          <pc:chgData name="Wei Li" userId="fae33518c2e5a771" providerId="LiveId" clId="{F4515754-D5F7-4BC0-87D6-11E36ADBD7F2}" dt="2023-06-18T03:36:44.755" v="116" actId="47"/>
          <pc:sldLayoutMkLst>
            <pc:docMk/>
            <pc:sldMasterMk cId="1433400618" sldId="2147488267"/>
            <pc:sldLayoutMk cId="1245608642" sldId="2147488277"/>
          </pc:sldLayoutMkLst>
        </pc:sldLayoutChg>
        <pc:sldLayoutChg chg="del">
          <pc:chgData name="Wei Li" userId="fae33518c2e5a771" providerId="LiveId" clId="{F4515754-D5F7-4BC0-87D6-11E36ADBD7F2}" dt="2023-06-18T03:36:44.755" v="116" actId="47"/>
          <pc:sldLayoutMkLst>
            <pc:docMk/>
            <pc:sldMasterMk cId="1433400618" sldId="2147488267"/>
            <pc:sldLayoutMk cId="1392779824" sldId="2147488278"/>
          </pc:sldLayoutMkLst>
        </pc:sldLayoutChg>
      </pc:sldMasterChg>
      <pc:sldMasterChg chg="del delSldLayout">
        <pc:chgData name="Wei Li" userId="fae33518c2e5a771" providerId="LiveId" clId="{F4515754-D5F7-4BC0-87D6-11E36ADBD7F2}" dt="2023-06-18T03:39:21.831" v="128" actId="47"/>
        <pc:sldMasterMkLst>
          <pc:docMk/>
          <pc:sldMasterMk cId="1332050178" sldId="2147488279"/>
        </pc:sldMasterMkLst>
        <pc:sldLayoutChg chg="del">
          <pc:chgData name="Wei Li" userId="fae33518c2e5a771" providerId="LiveId" clId="{F4515754-D5F7-4BC0-87D6-11E36ADBD7F2}" dt="2023-06-18T03:39:21.831" v="128" actId="47"/>
          <pc:sldLayoutMkLst>
            <pc:docMk/>
            <pc:sldMasterMk cId="1332050178" sldId="2147488279"/>
            <pc:sldLayoutMk cId="9567753" sldId="2147488280"/>
          </pc:sldLayoutMkLst>
        </pc:sldLayoutChg>
        <pc:sldLayoutChg chg="del">
          <pc:chgData name="Wei Li" userId="fae33518c2e5a771" providerId="LiveId" clId="{F4515754-D5F7-4BC0-87D6-11E36ADBD7F2}" dt="2023-06-18T03:39:21.831" v="128" actId="47"/>
          <pc:sldLayoutMkLst>
            <pc:docMk/>
            <pc:sldMasterMk cId="1332050178" sldId="2147488279"/>
            <pc:sldLayoutMk cId="3154757288" sldId="2147488281"/>
          </pc:sldLayoutMkLst>
        </pc:sldLayoutChg>
        <pc:sldLayoutChg chg="del">
          <pc:chgData name="Wei Li" userId="fae33518c2e5a771" providerId="LiveId" clId="{F4515754-D5F7-4BC0-87D6-11E36ADBD7F2}" dt="2023-06-18T03:39:21.831" v="128" actId="47"/>
          <pc:sldLayoutMkLst>
            <pc:docMk/>
            <pc:sldMasterMk cId="1332050178" sldId="2147488279"/>
            <pc:sldLayoutMk cId="3922259721" sldId="2147488282"/>
          </pc:sldLayoutMkLst>
        </pc:sldLayoutChg>
        <pc:sldLayoutChg chg="del">
          <pc:chgData name="Wei Li" userId="fae33518c2e5a771" providerId="LiveId" clId="{F4515754-D5F7-4BC0-87D6-11E36ADBD7F2}" dt="2023-06-18T03:39:21.831" v="128" actId="47"/>
          <pc:sldLayoutMkLst>
            <pc:docMk/>
            <pc:sldMasterMk cId="1332050178" sldId="2147488279"/>
            <pc:sldLayoutMk cId="1507516242" sldId="2147488283"/>
          </pc:sldLayoutMkLst>
        </pc:sldLayoutChg>
        <pc:sldLayoutChg chg="del">
          <pc:chgData name="Wei Li" userId="fae33518c2e5a771" providerId="LiveId" clId="{F4515754-D5F7-4BC0-87D6-11E36ADBD7F2}" dt="2023-06-18T03:39:21.831" v="128" actId="47"/>
          <pc:sldLayoutMkLst>
            <pc:docMk/>
            <pc:sldMasterMk cId="1332050178" sldId="2147488279"/>
            <pc:sldLayoutMk cId="4107415211" sldId="2147488284"/>
          </pc:sldLayoutMkLst>
        </pc:sldLayoutChg>
        <pc:sldLayoutChg chg="del">
          <pc:chgData name="Wei Li" userId="fae33518c2e5a771" providerId="LiveId" clId="{F4515754-D5F7-4BC0-87D6-11E36ADBD7F2}" dt="2023-06-18T03:39:21.831" v="128" actId="47"/>
          <pc:sldLayoutMkLst>
            <pc:docMk/>
            <pc:sldMasterMk cId="1332050178" sldId="2147488279"/>
            <pc:sldLayoutMk cId="3167897677" sldId="2147488285"/>
          </pc:sldLayoutMkLst>
        </pc:sldLayoutChg>
        <pc:sldLayoutChg chg="del">
          <pc:chgData name="Wei Li" userId="fae33518c2e5a771" providerId="LiveId" clId="{F4515754-D5F7-4BC0-87D6-11E36ADBD7F2}" dt="2023-06-18T03:39:21.831" v="128" actId="47"/>
          <pc:sldLayoutMkLst>
            <pc:docMk/>
            <pc:sldMasterMk cId="1332050178" sldId="2147488279"/>
            <pc:sldLayoutMk cId="3009641241" sldId="2147488286"/>
          </pc:sldLayoutMkLst>
        </pc:sldLayoutChg>
        <pc:sldLayoutChg chg="del">
          <pc:chgData name="Wei Li" userId="fae33518c2e5a771" providerId="LiveId" clId="{F4515754-D5F7-4BC0-87D6-11E36ADBD7F2}" dt="2023-06-18T03:39:21.831" v="128" actId="47"/>
          <pc:sldLayoutMkLst>
            <pc:docMk/>
            <pc:sldMasterMk cId="1332050178" sldId="2147488279"/>
            <pc:sldLayoutMk cId="3024042846" sldId="2147488287"/>
          </pc:sldLayoutMkLst>
        </pc:sldLayoutChg>
        <pc:sldLayoutChg chg="del">
          <pc:chgData name="Wei Li" userId="fae33518c2e5a771" providerId="LiveId" clId="{F4515754-D5F7-4BC0-87D6-11E36ADBD7F2}" dt="2023-06-18T03:39:21.831" v="128" actId="47"/>
          <pc:sldLayoutMkLst>
            <pc:docMk/>
            <pc:sldMasterMk cId="1332050178" sldId="2147488279"/>
            <pc:sldLayoutMk cId="1367210027" sldId="2147488288"/>
          </pc:sldLayoutMkLst>
        </pc:sldLayoutChg>
        <pc:sldLayoutChg chg="del">
          <pc:chgData name="Wei Li" userId="fae33518c2e5a771" providerId="LiveId" clId="{F4515754-D5F7-4BC0-87D6-11E36ADBD7F2}" dt="2023-06-18T03:39:21.831" v="128" actId="47"/>
          <pc:sldLayoutMkLst>
            <pc:docMk/>
            <pc:sldMasterMk cId="1332050178" sldId="2147488279"/>
            <pc:sldLayoutMk cId="3229116981" sldId="2147488289"/>
          </pc:sldLayoutMkLst>
        </pc:sldLayoutChg>
        <pc:sldLayoutChg chg="del">
          <pc:chgData name="Wei Li" userId="fae33518c2e5a771" providerId="LiveId" clId="{F4515754-D5F7-4BC0-87D6-11E36ADBD7F2}" dt="2023-06-18T03:39:21.831" v="128" actId="47"/>
          <pc:sldLayoutMkLst>
            <pc:docMk/>
            <pc:sldMasterMk cId="1332050178" sldId="2147488279"/>
            <pc:sldLayoutMk cId="1632897432" sldId="2147488290"/>
          </pc:sldLayoutMkLst>
        </pc:sldLayoutChg>
      </pc:sldMasterChg>
      <pc:sldMasterChg chg="del delSldLayout">
        <pc:chgData name="Wei Li" userId="fae33518c2e5a771" providerId="LiveId" clId="{F4515754-D5F7-4BC0-87D6-11E36ADBD7F2}" dt="2023-06-18T03:34:58.223" v="61" actId="47"/>
        <pc:sldMasterMkLst>
          <pc:docMk/>
          <pc:sldMasterMk cId="2581911045" sldId="2147488291"/>
        </pc:sldMasterMkLst>
        <pc:sldLayoutChg chg="del">
          <pc:chgData name="Wei Li" userId="fae33518c2e5a771" providerId="LiveId" clId="{F4515754-D5F7-4BC0-87D6-11E36ADBD7F2}" dt="2023-06-18T03:34:58.223" v="61" actId="47"/>
          <pc:sldLayoutMkLst>
            <pc:docMk/>
            <pc:sldMasterMk cId="2581911045" sldId="2147488291"/>
            <pc:sldLayoutMk cId="3058570269" sldId="2147488292"/>
          </pc:sldLayoutMkLst>
        </pc:sldLayoutChg>
        <pc:sldLayoutChg chg="del">
          <pc:chgData name="Wei Li" userId="fae33518c2e5a771" providerId="LiveId" clId="{F4515754-D5F7-4BC0-87D6-11E36ADBD7F2}" dt="2023-06-18T03:34:58.223" v="61" actId="47"/>
          <pc:sldLayoutMkLst>
            <pc:docMk/>
            <pc:sldMasterMk cId="2581911045" sldId="2147488291"/>
            <pc:sldLayoutMk cId="1621316509" sldId="2147488293"/>
          </pc:sldLayoutMkLst>
        </pc:sldLayoutChg>
        <pc:sldLayoutChg chg="del">
          <pc:chgData name="Wei Li" userId="fae33518c2e5a771" providerId="LiveId" clId="{F4515754-D5F7-4BC0-87D6-11E36ADBD7F2}" dt="2023-06-18T03:34:58.223" v="61" actId="47"/>
          <pc:sldLayoutMkLst>
            <pc:docMk/>
            <pc:sldMasterMk cId="2581911045" sldId="2147488291"/>
            <pc:sldLayoutMk cId="4228638126" sldId="2147488294"/>
          </pc:sldLayoutMkLst>
        </pc:sldLayoutChg>
        <pc:sldLayoutChg chg="del">
          <pc:chgData name="Wei Li" userId="fae33518c2e5a771" providerId="LiveId" clId="{F4515754-D5F7-4BC0-87D6-11E36ADBD7F2}" dt="2023-06-18T03:34:58.223" v="61" actId="47"/>
          <pc:sldLayoutMkLst>
            <pc:docMk/>
            <pc:sldMasterMk cId="2581911045" sldId="2147488291"/>
            <pc:sldLayoutMk cId="4099487615" sldId="2147488295"/>
          </pc:sldLayoutMkLst>
        </pc:sldLayoutChg>
        <pc:sldLayoutChg chg="del">
          <pc:chgData name="Wei Li" userId="fae33518c2e5a771" providerId="LiveId" clId="{F4515754-D5F7-4BC0-87D6-11E36ADBD7F2}" dt="2023-06-18T03:34:58.223" v="61" actId="47"/>
          <pc:sldLayoutMkLst>
            <pc:docMk/>
            <pc:sldMasterMk cId="2581911045" sldId="2147488291"/>
            <pc:sldLayoutMk cId="2259547109" sldId="2147488296"/>
          </pc:sldLayoutMkLst>
        </pc:sldLayoutChg>
        <pc:sldLayoutChg chg="del">
          <pc:chgData name="Wei Li" userId="fae33518c2e5a771" providerId="LiveId" clId="{F4515754-D5F7-4BC0-87D6-11E36ADBD7F2}" dt="2023-06-18T03:34:58.223" v="61" actId="47"/>
          <pc:sldLayoutMkLst>
            <pc:docMk/>
            <pc:sldMasterMk cId="2581911045" sldId="2147488291"/>
            <pc:sldLayoutMk cId="103979338" sldId="2147488297"/>
          </pc:sldLayoutMkLst>
        </pc:sldLayoutChg>
        <pc:sldLayoutChg chg="del">
          <pc:chgData name="Wei Li" userId="fae33518c2e5a771" providerId="LiveId" clId="{F4515754-D5F7-4BC0-87D6-11E36ADBD7F2}" dt="2023-06-18T03:34:58.223" v="61" actId="47"/>
          <pc:sldLayoutMkLst>
            <pc:docMk/>
            <pc:sldMasterMk cId="2581911045" sldId="2147488291"/>
            <pc:sldLayoutMk cId="2375493692" sldId="2147488298"/>
          </pc:sldLayoutMkLst>
        </pc:sldLayoutChg>
        <pc:sldLayoutChg chg="del">
          <pc:chgData name="Wei Li" userId="fae33518c2e5a771" providerId="LiveId" clId="{F4515754-D5F7-4BC0-87D6-11E36ADBD7F2}" dt="2023-06-18T03:34:58.223" v="61" actId="47"/>
          <pc:sldLayoutMkLst>
            <pc:docMk/>
            <pc:sldMasterMk cId="2581911045" sldId="2147488291"/>
            <pc:sldLayoutMk cId="450587374" sldId="2147488299"/>
          </pc:sldLayoutMkLst>
        </pc:sldLayoutChg>
        <pc:sldLayoutChg chg="del">
          <pc:chgData name="Wei Li" userId="fae33518c2e5a771" providerId="LiveId" clId="{F4515754-D5F7-4BC0-87D6-11E36ADBD7F2}" dt="2023-06-18T03:34:58.223" v="61" actId="47"/>
          <pc:sldLayoutMkLst>
            <pc:docMk/>
            <pc:sldMasterMk cId="2581911045" sldId="2147488291"/>
            <pc:sldLayoutMk cId="611029955" sldId="2147488300"/>
          </pc:sldLayoutMkLst>
        </pc:sldLayoutChg>
        <pc:sldLayoutChg chg="del">
          <pc:chgData name="Wei Li" userId="fae33518c2e5a771" providerId="LiveId" clId="{F4515754-D5F7-4BC0-87D6-11E36ADBD7F2}" dt="2023-06-18T03:34:58.223" v="61" actId="47"/>
          <pc:sldLayoutMkLst>
            <pc:docMk/>
            <pc:sldMasterMk cId="2581911045" sldId="2147488291"/>
            <pc:sldLayoutMk cId="4272199691" sldId="2147488301"/>
          </pc:sldLayoutMkLst>
        </pc:sldLayoutChg>
        <pc:sldLayoutChg chg="del">
          <pc:chgData name="Wei Li" userId="fae33518c2e5a771" providerId="LiveId" clId="{F4515754-D5F7-4BC0-87D6-11E36ADBD7F2}" dt="2023-06-18T03:34:58.223" v="61" actId="47"/>
          <pc:sldLayoutMkLst>
            <pc:docMk/>
            <pc:sldMasterMk cId="2581911045" sldId="2147488291"/>
            <pc:sldLayoutMk cId="911894487" sldId="2147488302"/>
          </pc:sldLayoutMkLst>
        </pc:sldLayoutChg>
        <pc:sldLayoutChg chg="del">
          <pc:chgData name="Wei Li" userId="fae33518c2e5a771" providerId="LiveId" clId="{F4515754-D5F7-4BC0-87D6-11E36ADBD7F2}" dt="2023-06-18T03:34:58.223" v="61" actId="47"/>
          <pc:sldLayoutMkLst>
            <pc:docMk/>
            <pc:sldMasterMk cId="2581911045" sldId="2147488291"/>
            <pc:sldLayoutMk cId="3336017257" sldId="2147488303"/>
          </pc:sldLayoutMkLst>
        </pc:sldLayoutChg>
      </pc:sldMasterChg>
    </pc:docChg>
  </pc:docChgLst>
  <pc:docChgLst>
    <pc:chgData name="Wei Li" userId="fae33518c2e5a771" providerId="LiveId" clId="{9B9A371B-9848-4A81-9C01-171CC31AC924}"/>
    <pc:docChg chg="undo custSel addSld delSld modSld delMainMaster">
      <pc:chgData name="Wei Li" userId="fae33518c2e5a771" providerId="LiveId" clId="{9B9A371B-9848-4A81-9C01-171CC31AC924}" dt="2022-10-09T03:52:54.782" v="255" actId="20577"/>
      <pc:docMkLst>
        <pc:docMk/>
      </pc:docMkLst>
      <pc:sldChg chg="del">
        <pc:chgData name="Wei Li" userId="fae33518c2e5a771" providerId="LiveId" clId="{9B9A371B-9848-4A81-9C01-171CC31AC924}" dt="2022-10-09T03:29:41.340" v="80" actId="47"/>
        <pc:sldMkLst>
          <pc:docMk/>
          <pc:sldMk cId="2065007413" sldId="277"/>
        </pc:sldMkLst>
      </pc:sldChg>
      <pc:sldChg chg="del">
        <pc:chgData name="Wei Li" userId="fae33518c2e5a771" providerId="LiveId" clId="{9B9A371B-9848-4A81-9C01-171CC31AC924}" dt="2022-10-09T03:29:32.232" v="79" actId="47"/>
        <pc:sldMkLst>
          <pc:docMk/>
          <pc:sldMk cId="2987099429" sldId="282"/>
        </pc:sldMkLst>
      </pc:sldChg>
      <pc:sldChg chg="del">
        <pc:chgData name="Wei Li" userId="fae33518c2e5a771" providerId="LiveId" clId="{9B9A371B-9848-4A81-9C01-171CC31AC924}" dt="2022-10-09T03:29:32.232" v="79" actId="47"/>
        <pc:sldMkLst>
          <pc:docMk/>
          <pc:sldMk cId="3843748601" sldId="283"/>
        </pc:sldMkLst>
      </pc:sldChg>
      <pc:sldChg chg="del">
        <pc:chgData name="Wei Li" userId="fae33518c2e5a771" providerId="LiveId" clId="{9B9A371B-9848-4A81-9C01-171CC31AC924}" dt="2022-10-09T03:29:32.232" v="79" actId="47"/>
        <pc:sldMkLst>
          <pc:docMk/>
          <pc:sldMk cId="4080655722" sldId="284"/>
        </pc:sldMkLst>
      </pc:sldChg>
      <pc:sldChg chg="del">
        <pc:chgData name="Wei Li" userId="fae33518c2e5a771" providerId="LiveId" clId="{9B9A371B-9848-4A81-9C01-171CC31AC924}" dt="2022-10-09T03:29:32.232" v="79" actId="47"/>
        <pc:sldMkLst>
          <pc:docMk/>
          <pc:sldMk cId="3881240551" sldId="285"/>
        </pc:sldMkLst>
      </pc:sldChg>
      <pc:sldChg chg="del">
        <pc:chgData name="Wei Li" userId="fae33518c2e5a771" providerId="LiveId" clId="{9B9A371B-9848-4A81-9C01-171CC31AC924}" dt="2022-10-09T03:29:32.232" v="79" actId="47"/>
        <pc:sldMkLst>
          <pc:docMk/>
          <pc:sldMk cId="1605016150" sldId="286"/>
        </pc:sldMkLst>
      </pc:sldChg>
      <pc:sldChg chg="del">
        <pc:chgData name="Wei Li" userId="fae33518c2e5a771" providerId="LiveId" clId="{9B9A371B-9848-4A81-9C01-171CC31AC924}" dt="2022-10-09T03:29:32.232" v="79" actId="47"/>
        <pc:sldMkLst>
          <pc:docMk/>
          <pc:sldMk cId="197452899" sldId="287"/>
        </pc:sldMkLst>
      </pc:sldChg>
      <pc:sldChg chg="del">
        <pc:chgData name="Wei Li" userId="fae33518c2e5a771" providerId="LiveId" clId="{9B9A371B-9848-4A81-9C01-171CC31AC924}" dt="2022-10-09T03:29:32.232" v="79" actId="47"/>
        <pc:sldMkLst>
          <pc:docMk/>
          <pc:sldMk cId="456255824" sldId="288"/>
        </pc:sldMkLst>
      </pc:sldChg>
      <pc:sldChg chg="del">
        <pc:chgData name="Wei Li" userId="fae33518c2e5a771" providerId="LiveId" clId="{9B9A371B-9848-4A81-9C01-171CC31AC924}" dt="2022-10-09T03:29:32.232" v="79" actId="47"/>
        <pc:sldMkLst>
          <pc:docMk/>
          <pc:sldMk cId="101504038" sldId="297"/>
        </pc:sldMkLst>
      </pc:sldChg>
      <pc:sldChg chg="del">
        <pc:chgData name="Wei Li" userId="fae33518c2e5a771" providerId="LiveId" clId="{9B9A371B-9848-4A81-9C01-171CC31AC924}" dt="2022-10-09T03:29:32.232" v="79" actId="47"/>
        <pc:sldMkLst>
          <pc:docMk/>
          <pc:sldMk cId="300945550" sldId="298"/>
        </pc:sldMkLst>
      </pc:sldChg>
      <pc:sldChg chg="del">
        <pc:chgData name="Wei Li" userId="fae33518c2e5a771" providerId="LiveId" clId="{9B9A371B-9848-4A81-9C01-171CC31AC924}" dt="2022-10-09T03:29:32.232" v="79" actId="47"/>
        <pc:sldMkLst>
          <pc:docMk/>
          <pc:sldMk cId="269925142" sldId="299"/>
        </pc:sldMkLst>
      </pc:sldChg>
      <pc:sldChg chg="del">
        <pc:chgData name="Wei Li" userId="fae33518c2e5a771" providerId="LiveId" clId="{9B9A371B-9848-4A81-9C01-171CC31AC924}" dt="2022-10-09T03:29:32.232" v="79" actId="47"/>
        <pc:sldMkLst>
          <pc:docMk/>
          <pc:sldMk cId="1077760606" sldId="300"/>
        </pc:sldMkLst>
      </pc:sldChg>
      <pc:sldChg chg="del">
        <pc:chgData name="Wei Li" userId="fae33518c2e5a771" providerId="LiveId" clId="{9B9A371B-9848-4A81-9C01-171CC31AC924}" dt="2022-10-09T03:29:32.232" v="79" actId="47"/>
        <pc:sldMkLst>
          <pc:docMk/>
          <pc:sldMk cId="4090259916" sldId="301"/>
        </pc:sldMkLst>
      </pc:sldChg>
      <pc:sldChg chg="del">
        <pc:chgData name="Wei Li" userId="fae33518c2e5a771" providerId="LiveId" clId="{9B9A371B-9848-4A81-9C01-171CC31AC924}" dt="2022-10-09T03:29:32.232" v="79" actId="47"/>
        <pc:sldMkLst>
          <pc:docMk/>
          <pc:sldMk cId="1034822817" sldId="310"/>
        </pc:sldMkLst>
      </pc:sldChg>
      <pc:sldChg chg="del">
        <pc:chgData name="Wei Li" userId="fae33518c2e5a771" providerId="LiveId" clId="{9B9A371B-9848-4A81-9C01-171CC31AC924}" dt="2022-10-09T03:29:32.232" v="79" actId="47"/>
        <pc:sldMkLst>
          <pc:docMk/>
          <pc:sldMk cId="1811658489" sldId="311"/>
        </pc:sldMkLst>
      </pc:sldChg>
      <pc:sldChg chg="del">
        <pc:chgData name="Wei Li" userId="fae33518c2e5a771" providerId="LiveId" clId="{9B9A371B-9848-4A81-9C01-171CC31AC924}" dt="2022-10-09T03:29:32.232" v="79" actId="47"/>
        <pc:sldMkLst>
          <pc:docMk/>
          <pc:sldMk cId="1891049370" sldId="312"/>
        </pc:sldMkLst>
      </pc:sldChg>
      <pc:sldChg chg="del">
        <pc:chgData name="Wei Li" userId="fae33518c2e5a771" providerId="LiveId" clId="{9B9A371B-9848-4A81-9C01-171CC31AC924}" dt="2022-10-09T03:29:32.232" v="79" actId="47"/>
        <pc:sldMkLst>
          <pc:docMk/>
          <pc:sldMk cId="1787836691" sldId="313"/>
        </pc:sldMkLst>
      </pc:sldChg>
      <pc:sldChg chg="del">
        <pc:chgData name="Wei Li" userId="fae33518c2e5a771" providerId="LiveId" clId="{9B9A371B-9848-4A81-9C01-171CC31AC924}" dt="2022-10-09T03:29:32.232" v="79" actId="47"/>
        <pc:sldMkLst>
          <pc:docMk/>
          <pc:sldMk cId="1598201304" sldId="314"/>
        </pc:sldMkLst>
      </pc:sldChg>
      <pc:sldChg chg="del">
        <pc:chgData name="Wei Li" userId="fae33518c2e5a771" providerId="LiveId" clId="{9B9A371B-9848-4A81-9C01-171CC31AC924}" dt="2022-10-09T03:29:32.232" v="79" actId="47"/>
        <pc:sldMkLst>
          <pc:docMk/>
          <pc:sldMk cId="339203979" sldId="315"/>
        </pc:sldMkLst>
      </pc:sldChg>
      <pc:sldChg chg="del">
        <pc:chgData name="Wei Li" userId="fae33518c2e5a771" providerId="LiveId" clId="{9B9A371B-9848-4A81-9C01-171CC31AC924}" dt="2022-10-09T03:29:32.232" v="79" actId="47"/>
        <pc:sldMkLst>
          <pc:docMk/>
          <pc:sldMk cId="1498899941" sldId="316"/>
        </pc:sldMkLst>
      </pc:sldChg>
      <pc:sldChg chg="del">
        <pc:chgData name="Wei Li" userId="fae33518c2e5a771" providerId="LiveId" clId="{9B9A371B-9848-4A81-9C01-171CC31AC924}" dt="2022-10-09T03:29:32.232" v="79" actId="47"/>
        <pc:sldMkLst>
          <pc:docMk/>
          <pc:sldMk cId="633483128" sldId="317"/>
        </pc:sldMkLst>
      </pc:sldChg>
      <pc:sldChg chg="del">
        <pc:chgData name="Wei Li" userId="fae33518c2e5a771" providerId="LiveId" clId="{9B9A371B-9848-4A81-9C01-171CC31AC924}" dt="2022-10-09T03:30:46.738" v="81" actId="47"/>
        <pc:sldMkLst>
          <pc:docMk/>
          <pc:sldMk cId="150938123" sldId="318"/>
        </pc:sldMkLst>
      </pc:sldChg>
      <pc:sldChg chg="del">
        <pc:chgData name="Wei Li" userId="fae33518c2e5a771" providerId="LiveId" clId="{9B9A371B-9848-4A81-9C01-171CC31AC924}" dt="2022-10-09T03:30:46.738" v="81" actId="47"/>
        <pc:sldMkLst>
          <pc:docMk/>
          <pc:sldMk cId="3406517050" sldId="319"/>
        </pc:sldMkLst>
      </pc:sldChg>
      <pc:sldChg chg="del">
        <pc:chgData name="Wei Li" userId="fae33518c2e5a771" providerId="LiveId" clId="{9B9A371B-9848-4A81-9C01-171CC31AC924}" dt="2022-10-09T03:30:46.738" v="81" actId="47"/>
        <pc:sldMkLst>
          <pc:docMk/>
          <pc:sldMk cId="3021394769" sldId="320"/>
        </pc:sldMkLst>
      </pc:sldChg>
      <pc:sldChg chg="del">
        <pc:chgData name="Wei Li" userId="fae33518c2e5a771" providerId="LiveId" clId="{9B9A371B-9848-4A81-9C01-171CC31AC924}" dt="2022-10-09T03:30:46.738" v="81" actId="47"/>
        <pc:sldMkLst>
          <pc:docMk/>
          <pc:sldMk cId="744265521" sldId="321"/>
        </pc:sldMkLst>
      </pc:sldChg>
      <pc:sldChg chg="del">
        <pc:chgData name="Wei Li" userId="fae33518c2e5a771" providerId="LiveId" clId="{9B9A371B-9848-4A81-9C01-171CC31AC924}" dt="2022-10-09T03:30:46.738" v="81" actId="47"/>
        <pc:sldMkLst>
          <pc:docMk/>
          <pc:sldMk cId="1002492786" sldId="322"/>
        </pc:sldMkLst>
      </pc:sldChg>
      <pc:sldChg chg="del">
        <pc:chgData name="Wei Li" userId="fae33518c2e5a771" providerId="LiveId" clId="{9B9A371B-9848-4A81-9C01-171CC31AC924}" dt="2022-10-09T03:30:46.738" v="81" actId="47"/>
        <pc:sldMkLst>
          <pc:docMk/>
          <pc:sldMk cId="3508522388" sldId="323"/>
        </pc:sldMkLst>
      </pc:sldChg>
      <pc:sldChg chg="del">
        <pc:chgData name="Wei Li" userId="fae33518c2e5a771" providerId="LiveId" clId="{9B9A371B-9848-4A81-9C01-171CC31AC924}" dt="2022-10-09T03:30:46.738" v="81" actId="47"/>
        <pc:sldMkLst>
          <pc:docMk/>
          <pc:sldMk cId="963935973" sldId="324"/>
        </pc:sldMkLst>
      </pc:sldChg>
      <pc:sldChg chg="del">
        <pc:chgData name="Wei Li" userId="fae33518c2e5a771" providerId="LiveId" clId="{9B9A371B-9848-4A81-9C01-171CC31AC924}" dt="2022-10-09T03:30:46.738" v="81" actId="47"/>
        <pc:sldMkLst>
          <pc:docMk/>
          <pc:sldMk cId="1167268505" sldId="325"/>
        </pc:sldMkLst>
      </pc:sldChg>
      <pc:sldChg chg="del">
        <pc:chgData name="Wei Li" userId="fae33518c2e5a771" providerId="LiveId" clId="{9B9A371B-9848-4A81-9C01-171CC31AC924}" dt="2022-10-09T03:29:32.232" v="79" actId="47"/>
        <pc:sldMkLst>
          <pc:docMk/>
          <pc:sldMk cId="1819603472" sldId="326"/>
        </pc:sldMkLst>
      </pc:sldChg>
      <pc:sldChg chg="modSp mod">
        <pc:chgData name="Wei Li" userId="fae33518c2e5a771" providerId="LiveId" clId="{9B9A371B-9848-4A81-9C01-171CC31AC924}" dt="2022-10-09T03:52:44.149" v="252" actId="20577"/>
        <pc:sldMkLst>
          <pc:docMk/>
          <pc:sldMk cId="4265739660" sldId="791"/>
        </pc:sldMkLst>
        <pc:spChg chg="mod">
          <ac:chgData name="Wei Li" userId="fae33518c2e5a771" providerId="LiveId" clId="{9B9A371B-9848-4A81-9C01-171CC31AC924}" dt="2022-10-09T03:52:44.149" v="252" actId="20577"/>
          <ac:spMkLst>
            <pc:docMk/>
            <pc:sldMk cId="4265739660" sldId="791"/>
            <ac:spMk id="2" creationId="{00000000-0000-0000-0000-000000000000}"/>
          </ac:spMkLst>
        </pc:spChg>
        <pc:spChg chg="mod">
          <ac:chgData name="Wei Li" userId="fae33518c2e5a771" providerId="LiveId" clId="{9B9A371B-9848-4A81-9C01-171CC31AC924}" dt="2022-10-09T03:39:28.474" v="160" actId="255"/>
          <ac:spMkLst>
            <pc:docMk/>
            <pc:sldMk cId="4265739660" sldId="791"/>
            <ac:spMk id="14337" creationId="{00000000-0000-0000-0000-000000000000}"/>
          </ac:spMkLst>
        </pc:spChg>
      </pc:sldChg>
      <pc:sldChg chg="modSp mod">
        <pc:chgData name="Wei Li" userId="fae33518c2e5a771" providerId="LiveId" clId="{9B9A371B-9848-4A81-9C01-171CC31AC924}" dt="2022-10-09T03:25:35.149" v="25" actId="20577"/>
        <pc:sldMkLst>
          <pc:docMk/>
          <pc:sldMk cId="0" sldId="1614"/>
        </pc:sldMkLst>
        <pc:spChg chg="mod">
          <ac:chgData name="Wei Li" userId="fae33518c2e5a771" providerId="LiveId" clId="{9B9A371B-9848-4A81-9C01-171CC31AC924}" dt="2022-10-09T03:25:35.149" v="25" actId="20577"/>
          <ac:spMkLst>
            <pc:docMk/>
            <pc:sldMk cId="0" sldId="1614"/>
            <ac:spMk id="3" creationId="{0DFA149E-1499-1A1A-3595-9F887A230A39}"/>
          </ac:spMkLst>
        </pc:spChg>
        <pc:spChg chg="mod">
          <ac:chgData name="Wei Li" userId="fae33518c2e5a771" providerId="LiveId" clId="{9B9A371B-9848-4A81-9C01-171CC31AC924}" dt="2022-10-09T03:25:25.157" v="18"/>
          <ac:spMkLst>
            <pc:docMk/>
            <pc:sldMk cId="0" sldId="1614"/>
            <ac:spMk id="1981" creationId="{00000000-0000-0000-0000-000000000000}"/>
          </ac:spMkLst>
        </pc:spChg>
      </pc:sldChg>
      <pc:sldChg chg="modSp mod">
        <pc:chgData name="Wei Li" userId="fae33518c2e5a771" providerId="LiveId" clId="{9B9A371B-9848-4A81-9C01-171CC31AC924}" dt="2022-10-09T03:34:17.152" v="112" actId="20577"/>
        <pc:sldMkLst>
          <pc:docMk/>
          <pc:sldMk cId="2948737989" sldId="3890"/>
        </pc:sldMkLst>
        <pc:spChg chg="mod">
          <ac:chgData name="Wei Li" userId="fae33518c2e5a771" providerId="LiveId" clId="{9B9A371B-9848-4A81-9C01-171CC31AC924}" dt="2022-10-09T03:34:17.152" v="112" actId="20577"/>
          <ac:spMkLst>
            <pc:docMk/>
            <pc:sldMk cId="2948737989" sldId="3890"/>
            <ac:spMk id="9221" creationId="{1963743E-278D-4EB4-B42D-E105CC2F7DE7}"/>
          </ac:spMkLst>
        </pc:spChg>
        <pc:spChg chg="mod">
          <ac:chgData name="Wei Li" userId="fae33518c2e5a771" providerId="LiveId" clId="{9B9A371B-9848-4A81-9C01-171CC31AC924}" dt="2022-10-09T03:32:52.908" v="82"/>
          <ac:spMkLst>
            <pc:docMk/>
            <pc:sldMk cId="2948737989" sldId="3890"/>
            <ac:spMk id="392195" creationId="{00000000-0000-0000-0000-000000000000}"/>
          </ac:spMkLst>
        </pc:spChg>
      </pc:sldChg>
      <pc:sldChg chg="modSp mod">
        <pc:chgData name="Wei Li" userId="fae33518c2e5a771" providerId="LiveId" clId="{9B9A371B-9848-4A81-9C01-171CC31AC924}" dt="2022-10-09T03:50:16.242" v="250" actId="20577"/>
        <pc:sldMkLst>
          <pc:docMk/>
          <pc:sldMk cId="1590046880" sldId="5354"/>
        </pc:sldMkLst>
        <pc:spChg chg="mod">
          <ac:chgData name="Wei Li" userId="fae33518c2e5a771" providerId="LiveId" clId="{9B9A371B-9848-4A81-9C01-171CC31AC924}" dt="2022-10-09T03:50:16.242" v="250" actId="20577"/>
          <ac:spMkLst>
            <pc:docMk/>
            <pc:sldMk cId="1590046880" sldId="5354"/>
            <ac:spMk id="5" creationId="{00000000-0000-0000-0000-000000000000}"/>
          </ac:spMkLst>
        </pc:spChg>
      </pc:sldChg>
      <pc:sldChg chg="modSp mod">
        <pc:chgData name="Wei Li" userId="fae33518c2e5a771" providerId="LiveId" clId="{9B9A371B-9848-4A81-9C01-171CC31AC924}" dt="2022-10-09T03:47:28.195" v="227"/>
        <pc:sldMkLst>
          <pc:docMk/>
          <pc:sldMk cId="1418049806" sldId="5355"/>
        </pc:sldMkLst>
        <pc:spChg chg="mod">
          <ac:chgData name="Wei Li" userId="fae33518c2e5a771" providerId="LiveId" clId="{9B9A371B-9848-4A81-9C01-171CC31AC924}" dt="2022-10-09T03:47:28.195" v="227"/>
          <ac:spMkLst>
            <pc:docMk/>
            <pc:sldMk cId="1418049806" sldId="5355"/>
            <ac:spMk id="5" creationId="{00000000-0000-0000-0000-000000000000}"/>
          </ac:spMkLst>
        </pc:spChg>
      </pc:sldChg>
      <pc:sldChg chg="modSp mod">
        <pc:chgData name="Wei Li" userId="fae33518c2e5a771" providerId="LiveId" clId="{9B9A371B-9848-4A81-9C01-171CC31AC924}" dt="2022-10-09T03:47:51.857" v="231" actId="27636"/>
        <pc:sldMkLst>
          <pc:docMk/>
          <pc:sldMk cId="3649393339" sldId="5356"/>
        </pc:sldMkLst>
        <pc:spChg chg="mod">
          <ac:chgData name="Wei Li" userId="fae33518c2e5a771" providerId="LiveId" clId="{9B9A371B-9848-4A81-9C01-171CC31AC924}" dt="2022-10-09T03:47:51.857" v="231" actId="27636"/>
          <ac:spMkLst>
            <pc:docMk/>
            <pc:sldMk cId="3649393339" sldId="5356"/>
            <ac:spMk id="5" creationId="{00000000-0000-0000-0000-000000000000}"/>
          </ac:spMkLst>
        </pc:spChg>
      </pc:sldChg>
      <pc:sldChg chg="modSp mod">
        <pc:chgData name="Wei Li" userId="fae33518c2e5a771" providerId="LiveId" clId="{9B9A371B-9848-4A81-9C01-171CC31AC924}" dt="2022-10-09T03:48:14.545" v="234"/>
        <pc:sldMkLst>
          <pc:docMk/>
          <pc:sldMk cId="3861752858" sldId="5357"/>
        </pc:sldMkLst>
        <pc:spChg chg="mod">
          <ac:chgData name="Wei Li" userId="fae33518c2e5a771" providerId="LiveId" clId="{9B9A371B-9848-4A81-9C01-171CC31AC924}" dt="2022-10-09T03:48:14.545" v="234"/>
          <ac:spMkLst>
            <pc:docMk/>
            <pc:sldMk cId="3861752858" sldId="5357"/>
            <ac:spMk id="5" creationId="{00000000-0000-0000-0000-000000000000}"/>
          </ac:spMkLst>
        </pc:spChg>
      </pc:sldChg>
      <pc:sldChg chg="del">
        <pc:chgData name="Wei Li" userId="fae33518c2e5a771" providerId="LiveId" clId="{9B9A371B-9848-4A81-9C01-171CC31AC924}" dt="2022-10-09T03:25:47.917" v="27" actId="47"/>
        <pc:sldMkLst>
          <pc:docMk/>
          <pc:sldMk cId="1804127521" sldId="5365"/>
        </pc:sldMkLst>
      </pc:sldChg>
      <pc:sldChg chg="del">
        <pc:chgData name="Wei Li" userId="fae33518c2e5a771" providerId="LiveId" clId="{9B9A371B-9848-4A81-9C01-171CC31AC924}" dt="2022-10-09T03:29:41.340" v="80" actId="47"/>
        <pc:sldMkLst>
          <pc:docMk/>
          <pc:sldMk cId="0" sldId="5366"/>
        </pc:sldMkLst>
      </pc:sldChg>
      <pc:sldChg chg="del">
        <pc:chgData name="Wei Li" userId="fae33518c2e5a771" providerId="LiveId" clId="{9B9A371B-9848-4A81-9C01-171CC31AC924}" dt="2022-10-09T03:29:41.340" v="80" actId="47"/>
        <pc:sldMkLst>
          <pc:docMk/>
          <pc:sldMk cId="0" sldId="5367"/>
        </pc:sldMkLst>
      </pc:sldChg>
      <pc:sldChg chg="del">
        <pc:chgData name="Wei Li" userId="fae33518c2e5a771" providerId="LiveId" clId="{9B9A371B-9848-4A81-9C01-171CC31AC924}" dt="2022-10-09T03:29:41.340" v="80" actId="47"/>
        <pc:sldMkLst>
          <pc:docMk/>
          <pc:sldMk cId="0" sldId="5368"/>
        </pc:sldMkLst>
      </pc:sldChg>
      <pc:sldChg chg="del">
        <pc:chgData name="Wei Li" userId="fae33518c2e5a771" providerId="LiveId" clId="{9B9A371B-9848-4A81-9C01-171CC31AC924}" dt="2022-10-09T03:29:41.340" v="80" actId="47"/>
        <pc:sldMkLst>
          <pc:docMk/>
          <pc:sldMk cId="0" sldId="5369"/>
        </pc:sldMkLst>
      </pc:sldChg>
      <pc:sldChg chg="del">
        <pc:chgData name="Wei Li" userId="fae33518c2e5a771" providerId="LiveId" clId="{9B9A371B-9848-4A81-9C01-171CC31AC924}" dt="2022-10-09T03:29:41.340" v="80" actId="47"/>
        <pc:sldMkLst>
          <pc:docMk/>
          <pc:sldMk cId="0" sldId="5370"/>
        </pc:sldMkLst>
      </pc:sldChg>
      <pc:sldChg chg="del">
        <pc:chgData name="Wei Li" userId="fae33518c2e5a771" providerId="LiveId" clId="{9B9A371B-9848-4A81-9C01-171CC31AC924}" dt="2022-10-09T03:29:41.340" v="80" actId="47"/>
        <pc:sldMkLst>
          <pc:docMk/>
          <pc:sldMk cId="0" sldId="5371"/>
        </pc:sldMkLst>
      </pc:sldChg>
      <pc:sldChg chg="del">
        <pc:chgData name="Wei Li" userId="fae33518c2e5a771" providerId="LiveId" clId="{9B9A371B-9848-4A81-9C01-171CC31AC924}" dt="2022-10-09T03:29:41.340" v="80" actId="47"/>
        <pc:sldMkLst>
          <pc:docMk/>
          <pc:sldMk cId="0" sldId="5372"/>
        </pc:sldMkLst>
      </pc:sldChg>
      <pc:sldChg chg="del">
        <pc:chgData name="Wei Li" userId="fae33518c2e5a771" providerId="LiveId" clId="{9B9A371B-9848-4A81-9C01-171CC31AC924}" dt="2022-10-09T03:29:41.340" v="80" actId="47"/>
        <pc:sldMkLst>
          <pc:docMk/>
          <pc:sldMk cId="0" sldId="5373"/>
        </pc:sldMkLst>
      </pc:sldChg>
      <pc:sldChg chg="del">
        <pc:chgData name="Wei Li" userId="fae33518c2e5a771" providerId="LiveId" clId="{9B9A371B-9848-4A81-9C01-171CC31AC924}" dt="2022-10-09T03:29:41.340" v="80" actId="47"/>
        <pc:sldMkLst>
          <pc:docMk/>
          <pc:sldMk cId="0" sldId="5374"/>
        </pc:sldMkLst>
      </pc:sldChg>
      <pc:sldChg chg="del">
        <pc:chgData name="Wei Li" userId="fae33518c2e5a771" providerId="LiveId" clId="{9B9A371B-9848-4A81-9C01-171CC31AC924}" dt="2022-10-09T03:29:41.340" v="80" actId="47"/>
        <pc:sldMkLst>
          <pc:docMk/>
          <pc:sldMk cId="0" sldId="5375"/>
        </pc:sldMkLst>
      </pc:sldChg>
      <pc:sldChg chg="del">
        <pc:chgData name="Wei Li" userId="fae33518c2e5a771" providerId="LiveId" clId="{9B9A371B-9848-4A81-9C01-171CC31AC924}" dt="2022-10-09T03:29:41.340" v="80" actId="47"/>
        <pc:sldMkLst>
          <pc:docMk/>
          <pc:sldMk cId="0" sldId="5376"/>
        </pc:sldMkLst>
      </pc:sldChg>
      <pc:sldChg chg="del">
        <pc:chgData name="Wei Li" userId="fae33518c2e5a771" providerId="LiveId" clId="{9B9A371B-9848-4A81-9C01-171CC31AC924}" dt="2022-10-09T03:29:41.340" v="80" actId="47"/>
        <pc:sldMkLst>
          <pc:docMk/>
          <pc:sldMk cId="0" sldId="5377"/>
        </pc:sldMkLst>
      </pc:sldChg>
      <pc:sldChg chg="del">
        <pc:chgData name="Wei Li" userId="fae33518c2e5a771" providerId="LiveId" clId="{9B9A371B-9848-4A81-9C01-171CC31AC924}" dt="2022-10-09T03:29:41.340" v="80" actId="47"/>
        <pc:sldMkLst>
          <pc:docMk/>
          <pc:sldMk cId="0" sldId="5378"/>
        </pc:sldMkLst>
      </pc:sldChg>
      <pc:sldChg chg="del">
        <pc:chgData name="Wei Li" userId="fae33518c2e5a771" providerId="LiveId" clId="{9B9A371B-9848-4A81-9C01-171CC31AC924}" dt="2022-10-09T03:35:12.326" v="113" actId="47"/>
        <pc:sldMkLst>
          <pc:docMk/>
          <pc:sldMk cId="1655864513" sldId="5379"/>
        </pc:sldMkLst>
      </pc:sldChg>
      <pc:sldChg chg="del">
        <pc:chgData name="Wei Li" userId="fae33518c2e5a771" providerId="LiveId" clId="{9B9A371B-9848-4A81-9C01-171CC31AC924}" dt="2022-10-09T03:35:12.326" v="113" actId="47"/>
        <pc:sldMkLst>
          <pc:docMk/>
          <pc:sldMk cId="2459442320" sldId="5380"/>
        </pc:sldMkLst>
      </pc:sldChg>
      <pc:sldChg chg="del">
        <pc:chgData name="Wei Li" userId="fae33518c2e5a771" providerId="LiveId" clId="{9B9A371B-9848-4A81-9C01-171CC31AC924}" dt="2022-10-09T03:35:12.326" v="113" actId="47"/>
        <pc:sldMkLst>
          <pc:docMk/>
          <pc:sldMk cId="2934023841" sldId="5381"/>
        </pc:sldMkLst>
      </pc:sldChg>
      <pc:sldChg chg="del">
        <pc:chgData name="Wei Li" userId="fae33518c2e5a771" providerId="LiveId" clId="{9B9A371B-9848-4A81-9C01-171CC31AC924}" dt="2022-10-09T03:35:12.326" v="113" actId="47"/>
        <pc:sldMkLst>
          <pc:docMk/>
          <pc:sldMk cId="290016185" sldId="5382"/>
        </pc:sldMkLst>
      </pc:sldChg>
      <pc:sldChg chg="modSp add mod">
        <pc:chgData name="Wei Li" userId="fae33518c2e5a771" providerId="LiveId" clId="{9B9A371B-9848-4A81-9C01-171CC31AC924}" dt="2022-10-09T03:27:12.200" v="78" actId="20577"/>
        <pc:sldMkLst>
          <pc:docMk/>
          <pc:sldMk cId="2762501048" sldId="5383"/>
        </pc:sldMkLst>
        <pc:spChg chg="mod">
          <ac:chgData name="Wei Li" userId="fae33518c2e5a771" providerId="LiveId" clId="{9B9A371B-9848-4A81-9C01-171CC31AC924}" dt="2022-10-09T03:27:12.200" v="78" actId="20577"/>
          <ac:spMkLst>
            <pc:docMk/>
            <pc:sldMk cId="2762501048" sldId="5383"/>
            <ac:spMk id="3" creationId="{0DFA149E-1499-1A1A-3595-9F887A230A39}"/>
          </ac:spMkLst>
        </pc:spChg>
        <pc:spChg chg="mod">
          <ac:chgData name="Wei Li" userId="fae33518c2e5a771" providerId="LiveId" clId="{9B9A371B-9848-4A81-9C01-171CC31AC924}" dt="2022-10-09T03:27:04.109" v="74" actId="6549"/>
          <ac:spMkLst>
            <pc:docMk/>
            <pc:sldMk cId="2762501048" sldId="5383"/>
            <ac:spMk id="1981" creationId="{00000000-0000-0000-0000-000000000000}"/>
          </ac:spMkLst>
        </pc:spChg>
      </pc:sldChg>
      <pc:sldChg chg="modSp add mod">
        <pc:chgData name="Wei Li" userId="fae33518c2e5a771" providerId="LiveId" clId="{9B9A371B-9848-4A81-9C01-171CC31AC924}" dt="2022-10-09T03:52:47.787" v="253" actId="20577"/>
        <pc:sldMkLst>
          <pc:docMk/>
          <pc:sldMk cId="2078876896" sldId="5391"/>
        </pc:sldMkLst>
        <pc:spChg chg="mod">
          <ac:chgData name="Wei Li" userId="fae33518c2e5a771" providerId="LiveId" clId="{9B9A371B-9848-4A81-9C01-171CC31AC924}" dt="2022-10-09T03:52:47.787" v="253" actId="20577"/>
          <ac:spMkLst>
            <pc:docMk/>
            <pc:sldMk cId="2078876896" sldId="5391"/>
            <ac:spMk id="2" creationId="{00000000-0000-0000-0000-000000000000}"/>
          </ac:spMkLst>
        </pc:spChg>
        <pc:spChg chg="mod">
          <ac:chgData name="Wei Li" userId="fae33518c2e5a771" providerId="LiveId" clId="{9B9A371B-9848-4A81-9C01-171CC31AC924}" dt="2022-10-09T03:41:13.009" v="176" actId="20577"/>
          <ac:spMkLst>
            <pc:docMk/>
            <pc:sldMk cId="2078876896" sldId="5391"/>
            <ac:spMk id="14337" creationId="{00000000-0000-0000-0000-000000000000}"/>
          </ac:spMkLst>
        </pc:spChg>
      </pc:sldChg>
      <pc:sldChg chg="modSp add mod">
        <pc:chgData name="Wei Li" userId="fae33518c2e5a771" providerId="LiveId" clId="{9B9A371B-9848-4A81-9C01-171CC31AC924}" dt="2022-10-09T03:52:52.048" v="254" actId="20577"/>
        <pc:sldMkLst>
          <pc:docMk/>
          <pc:sldMk cId="2435444277" sldId="5392"/>
        </pc:sldMkLst>
        <pc:spChg chg="mod">
          <ac:chgData name="Wei Li" userId="fae33518c2e5a771" providerId="LiveId" clId="{9B9A371B-9848-4A81-9C01-171CC31AC924}" dt="2022-10-09T03:52:52.048" v="254" actId="20577"/>
          <ac:spMkLst>
            <pc:docMk/>
            <pc:sldMk cId="2435444277" sldId="5392"/>
            <ac:spMk id="2" creationId="{00000000-0000-0000-0000-000000000000}"/>
          </ac:spMkLst>
        </pc:spChg>
        <pc:spChg chg="mod">
          <ac:chgData name="Wei Li" userId="fae33518c2e5a771" providerId="LiveId" clId="{9B9A371B-9848-4A81-9C01-171CC31AC924}" dt="2022-10-09T03:43:25.756" v="204" actId="255"/>
          <ac:spMkLst>
            <pc:docMk/>
            <pc:sldMk cId="2435444277" sldId="5392"/>
            <ac:spMk id="14337" creationId="{00000000-0000-0000-0000-000000000000}"/>
          </ac:spMkLst>
        </pc:spChg>
      </pc:sldChg>
      <pc:sldChg chg="modSp add mod">
        <pc:chgData name="Wei Li" userId="fae33518c2e5a771" providerId="LiveId" clId="{9B9A371B-9848-4A81-9C01-171CC31AC924}" dt="2022-10-09T03:52:54.782" v="255" actId="20577"/>
        <pc:sldMkLst>
          <pc:docMk/>
          <pc:sldMk cId="1374730034" sldId="5393"/>
        </pc:sldMkLst>
        <pc:spChg chg="mod">
          <ac:chgData name="Wei Li" userId="fae33518c2e5a771" providerId="LiveId" clId="{9B9A371B-9848-4A81-9C01-171CC31AC924}" dt="2022-10-09T03:52:54.782" v="255" actId="20577"/>
          <ac:spMkLst>
            <pc:docMk/>
            <pc:sldMk cId="1374730034" sldId="5393"/>
            <ac:spMk id="2" creationId="{00000000-0000-0000-0000-000000000000}"/>
          </ac:spMkLst>
        </pc:spChg>
        <pc:spChg chg="mod">
          <ac:chgData name="Wei Li" userId="fae33518c2e5a771" providerId="LiveId" clId="{9B9A371B-9848-4A81-9C01-171CC31AC924}" dt="2022-10-09T03:44:29.239" v="215" actId="20577"/>
          <ac:spMkLst>
            <pc:docMk/>
            <pc:sldMk cId="1374730034" sldId="5393"/>
            <ac:spMk id="14337" creationId="{00000000-0000-0000-0000-000000000000}"/>
          </ac:spMkLst>
        </pc:spChg>
      </pc:sldChg>
      <pc:sldChg chg="modSp add mod">
        <pc:chgData name="Wei Li" userId="fae33518c2e5a771" providerId="LiveId" clId="{9B9A371B-9848-4A81-9C01-171CC31AC924}" dt="2022-10-09T03:48:33.622" v="238"/>
        <pc:sldMkLst>
          <pc:docMk/>
          <pc:sldMk cId="3154258726" sldId="5394"/>
        </pc:sldMkLst>
        <pc:spChg chg="mod">
          <ac:chgData name="Wei Li" userId="fae33518c2e5a771" providerId="LiveId" clId="{9B9A371B-9848-4A81-9C01-171CC31AC924}" dt="2022-10-09T03:48:33.622" v="238"/>
          <ac:spMkLst>
            <pc:docMk/>
            <pc:sldMk cId="3154258726" sldId="5394"/>
            <ac:spMk id="5" creationId="{00000000-0000-0000-0000-000000000000}"/>
          </ac:spMkLst>
        </pc:spChg>
      </pc:sldChg>
      <pc:sldChg chg="modSp add mod">
        <pc:chgData name="Wei Li" userId="fae33518c2e5a771" providerId="LiveId" clId="{9B9A371B-9848-4A81-9C01-171CC31AC924}" dt="2022-10-09T03:48:54.864" v="242"/>
        <pc:sldMkLst>
          <pc:docMk/>
          <pc:sldMk cId="3346386735" sldId="5395"/>
        </pc:sldMkLst>
        <pc:spChg chg="mod">
          <ac:chgData name="Wei Li" userId="fae33518c2e5a771" providerId="LiveId" clId="{9B9A371B-9848-4A81-9C01-171CC31AC924}" dt="2022-10-09T03:48:54.864" v="242"/>
          <ac:spMkLst>
            <pc:docMk/>
            <pc:sldMk cId="3346386735" sldId="5395"/>
            <ac:spMk id="5" creationId="{00000000-0000-0000-0000-000000000000}"/>
          </ac:spMkLst>
        </pc:spChg>
      </pc:sldChg>
      <pc:sldChg chg="modSp add mod">
        <pc:chgData name="Wei Li" userId="fae33518c2e5a771" providerId="LiveId" clId="{9B9A371B-9848-4A81-9C01-171CC31AC924}" dt="2022-10-09T03:50:49.803" v="251" actId="20577"/>
        <pc:sldMkLst>
          <pc:docMk/>
          <pc:sldMk cId="3246274312" sldId="5396"/>
        </pc:sldMkLst>
        <pc:spChg chg="mod">
          <ac:chgData name="Wei Li" userId="fae33518c2e5a771" providerId="LiveId" clId="{9B9A371B-9848-4A81-9C01-171CC31AC924}" dt="2022-10-09T03:50:49.803" v="251" actId="20577"/>
          <ac:spMkLst>
            <pc:docMk/>
            <pc:sldMk cId="3246274312" sldId="5396"/>
            <ac:spMk id="5" creationId="{00000000-0000-0000-0000-000000000000}"/>
          </ac:spMkLst>
        </pc:spChg>
      </pc:sldChg>
      <pc:sldChg chg="modSp add mod">
        <pc:chgData name="Wei Li" userId="fae33518c2e5a771" providerId="LiveId" clId="{9B9A371B-9848-4A81-9C01-171CC31AC924}" dt="2022-10-09T03:49:50.864" v="248"/>
        <pc:sldMkLst>
          <pc:docMk/>
          <pc:sldMk cId="2062972999" sldId="5397"/>
        </pc:sldMkLst>
        <pc:spChg chg="mod">
          <ac:chgData name="Wei Li" userId="fae33518c2e5a771" providerId="LiveId" clId="{9B9A371B-9848-4A81-9C01-171CC31AC924}" dt="2022-10-09T03:49:50.864" v="248"/>
          <ac:spMkLst>
            <pc:docMk/>
            <pc:sldMk cId="2062972999" sldId="5397"/>
            <ac:spMk id="5" creationId="{00000000-0000-0000-0000-000000000000}"/>
          </ac:spMkLst>
        </pc:spChg>
      </pc:sldChg>
      <pc:sldMasterChg chg="del delSldLayout">
        <pc:chgData name="Wei Li" userId="fae33518c2e5a771" providerId="LiveId" clId="{9B9A371B-9848-4A81-9C01-171CC31AC924}" dt="2022-10-09T03:29:41.340" v="80" actId="47"/>
        <pc:sldMasterMkLst>
          <pc:docMk/>
          <pc:sldMasterMk cId="4164572846" sldId="2147487442"/>
        </pc:sldMasterMkLst>
        <pc:sldLayoutChg chg="del">
          <pc:chgData name="Wei Li" userId="fae33518c2e5a771" providerId="LiveId" clId="{9B9A371B-9848-4A81-9C01-171CC31AC924}" dt="2022-10-09T03:29:41.340" v="80" actId="47"/>
          <pc:sldLayoutMkLst>
            <pc:docMk/>
            <pc:sldMasterMk cId="4164572846" sldId="2147487442"/>
            <pc:sldLayoutMk cId="3434721791" sldId="2147487443"/>
          </pc:sldLayoutMkLst>
        </pc:sldLayoutChg>
        <pc:sldLayoutChg chg="del">
          <pc:chgData name="Wei Li" userId="fae33518c2e5a771" providerId="LiveId" clId="{9B9A371B-9848-4A81-9C01-171CC31AC924}" dt="2022-10-09T03:29:41.340" v="80" actId="47"/>
          <pc:sldLayoutMkLst>
            <pc:docMk/>
            <pc:sldMasterMk cId="4164572846" sldId="2147487442"/>
            <pc:sldLayoutMk cId="3803513684" sldId="2147487444"/>
          </pc:sldLayoutMkLst>
        </pc:sldLayoutChg>
        <pc:sldLayoutChg chg="del">
          <pc:chgData name="Wei Li" userId="fae33518c2e5a771" providerId="LiveId" clId="{9B9A371B-9848-4A81-9C01-171CC31AC924}" dt="2022-10-09T03:29:41.340" v="80" actId="47"/>
          <pc:sldLayoutMkLst>
            <pc:docMk/>
            <pc:sldMasterMk cId="4164572846" sldId="2147487442"/>
            <pc:sldLayoutMk cId="1605323287" sldId="2147487445"/>
          </pc:sldLayoutMkLst>
        </pc:sldLayoutChg>
        <pc:sldLayoutChg chg="del">
          <pc:chgData name="Wei Li" userId="fae33518c2e5a771" providerId="LiveId" clId="{9B9A371B-9848-4A81-9C01-171CC31AC924}" dt="2022-10-09T03:29:41.340" v="80" actId="47"/>
          <pc:sldLayoutMkLst>
            <pc:docMk/>
            <pc:sldMasterMk cId="4164572846" sldId="2147487442"/>
            <pc:sldLayoutMk cId="3514640957" sldId="2147487446"/>
          </pc:sldLayoutMkLst>
        </pc:sldLayoutChg>
        <pc:sldLayoutChg chg="del">
          <pc:chgData name="Wei Li" userId="fae33518c2e5a771" providerId="LiveId" clId="{9B9A371B-9848-4A81-9C01-171CC31AC924}" dt="2022-10-09T03:29:41.340" v="80" actId="47"/>
          <pc:sldLayoutMkLst>
            <pc:docMk/>
            <pc:sldMasterMk cId="4164572846" sldId="2147487442"/>
            <pc:sldLayoutMk cId="655174737" sldId="2147487447"/>
          </pc:sldLayoutMkLst>
        </pc:sldLayoutChg>
        <pc:sldLayoutChg chg="del">
          <pc:chgData name="Wei Li" userId="fae33518c2e5a771" providerId="LiveId" clId="{9B9A371B-9848-4A81-9C01-171CC31AC924}" dt="2022-10-09T03:29:41.340" v="80" actId="47"/>
          <pc:sldLayoutMkLst>
            <pc:docMk/>
            <pc:sldMasterMk cId="4164572846" sldId="2147487442"/>
            <pc:sldLayoutMk cId="3246409008" sldId="2147487448"/>
          </pc:sldLayoutMkLst>
        </pc:sldLayoutChg>
        <pc:sldLayoutChg chg="del">
          <pc:chgData name="Wei Li" userId="fae33518c2e5a771" providerId="LiveId" clId="{9B9A371B-9848-4A81-9C01-171CC31AC924}" dt="2022-10-09T03:29:41.340" v="80" actId="47"/>
          <pc:sldLayoutMkLst>
            <pc:docMk/>
            <pc:sldMasterMk cId="4164572846" sldId="2147487442"/>
            <pc:sldLayoutMk cId="1865527376" sldId="2147487449"/>
          </pc:sldLayoutMkLst>
        </pc:sldLayoutChg>
        <pc:sldLayoutChg chg="del">
          <pc:chgData name="Wei Li" userId="fae33518c2e5a771" providerId="LiveId" clId="{9B9A371B-9848-4A81-9C01-171CC31AC924}" dt="2022-10-09T03:29:41.340" v="80" actId="47"/>
          <pc:sldLayoutMkLst>
            <pc:docMk/>
            <pc:sldMasterMk cId="4164572846" sldId="2147487442"/>
            <pc:sldLayoutMk cId="400999825" sldId="2147487450"/>
          </pc:sldLayoutMkLst>
        </pc:sldLayoutChg>
        <pc:sldLayoutChg chg="del">
          <pc:chgData name="Wei Li" userId="fae33518c2e5a771" providerId="LiveId" clId="{9B9A371B-9848-4A81-9C01-171CC31AC924}" dt="2022-10-09T03:29:41.340" v="80" actId="47"/>
          <pc:sldLayoutMkLst>
            <pc:docMk/>
            <pc:sldMasterMk cId="4164572846" sldId="2147487442"/>
            <pc:sldLayoutMk cId="3674182163" sldId="2147487451"/>
          </pc:sldLayoutMkLst>
        </pc:sldLayoutChg>
        <pc:sldLayoutChg chg="del">
          <pc:chgData name="Wei Li" userId="fae33518c2e5a771" providerId="LiveId" clId="{9B9A371B-9848-4A81-9C01-171CC31AC924}" dt="2022-10-09T03:29:41.340" v="80" actId="47"/>
          <pc:sldLayoutMkLst>
            <pc:docMk/>
            <pc:sldMasterMk cId="4164572846" sldId="2147487442"/>
            <pc:sldLayoutMk cId="4108668224" sldId="2147487452"/>
          </pc:sldLayoutMkLst>
        </pc:sldLayoutChg>
        <pc:sldLayoutChg chg="del">
          <pc:chgData name="Wei Li" userId="fae33518c2e5a771" providerId="LiveId" clId="{9B9A371B-9848-4A81-9C01-171CC31AC924}" dt="2022-10-09T03:29:41.340" v="80" actId="47"/>
          <pc:sldLayoutMkLst>
            <pc:docMk/>
            <pc:sldMasterMk cId="4164572846" sldId="2147487442"/>
            <pc:sldLayoutMk cId="821501026" sldId="2147487453"/>
          </pc:sldLayoutMkLst>
        </pc:sldLayoutChg>
      </pc:sldMasterChg>
      <pc:sldMasterChg chg="del delSldLayout">
        <pc:chgData name="Wei Li" userId="fae33518c2e5a771" providerId="LiveId" clId="{9B9A371B-9848-4A81-9C01-171CC31AC924}" dt="2022-10-09T03:29:32.232" v="79" actId="47"/>
        <pc:sldMasterMkLst>
          <pc:docMk/>
          <pc:sldMasterMk cId="628263874" sldId="2147487583"/>
        </pc:sldMasterMkLst>
        <pc:sldLayoutChg chg="del">
          <pc:chgData name="Wei Li" userId="fae33518c2e5a771" providerId="LiveId" clId="{9B9A371B-9848-4A81-9C01-171CC31AC924}" dt="2022-10-09T03:29:32.232" v="79" actId="47"/>
          <pc:sldLayoutMkLst>
            <pc:docMk/>
            <pc:sldMasterMk cId="628263874" sldId="2147487583"/>
            <pc:sldLayoutMk cId="4086561647" sldId="2147487584"/>
          </pc:sldLayoutMkLst>
        </pc:sldLayoutChg>
        <pc:sldLayoutChg chg="del">
          <pc:chgData name="Wei Li" userId="fae33518c2e5a771" providerId="LiveId" clId="{9B9A371B-9848-4A81-9C01-171CC31AC924}" dt="2022-10-09T03:29:32.232" v="79" actId="47"/>
          <pc:sldLayoutMkLst>
            <pc:docMk/>
            <pc:sldMasterMk cId="628263874" sldId="2147487583"/>
            <pc:sldLayoutMk cId="372430522" sldId="2147487585"/>
          </pc:sldLayoutMkLst>
        </pc:sldLayoutChg>
        <pc:sldLayoutChg chg="del">
          <pc:chgData name="Wei Li" userId="fae33518c2e5a771" providerId="LiveId" clId="{9B9A371B-9848-4A81-9C01-171CC31AC924}" dt="2022-10-09T03:29:32.232" v="79" actId="47"/>
          <pc:sldLayoutMkLst>
            <pc:docMk/>
            <pc:sldMasterMk cId="628263874" sldId="2147487583"/>
            <pc:sldLayoutMk cId="4157468204" sldId="2147487586"/>
          </pc:sldLayoutMkLst>
        </pc:sldLayoutChg>
        <pc:sldLayoutChg chg="del">
          <pc:chgData name="Wei Li" userId="fae33518c2e5a771" providerId="LiveId" clId="{9B9A371B-9848-4A81-9C01-171CC31AC924}" dt="2022-10-09T03:29:32.232" v="79" actId="47"/>
          <pc:sldLayoutMkLst>
            <pc:docMk/>
            <pc:sldMasterMk cId="628263874" sldId="2147487583"/>
            <pc:sldLayoutMk cId="2052123858" sldId="2147487587"/>
          </pc:sldLayoutMkLst>
        </pc:sldLayoutChg>
        <pc:sldLayoutChg chg="del">
          <pc:chgData name="Wei Li" userId="fae33518c2e5a771" providerId="LiveId" clId="{9B9A371B-9848-4A81-9C01-171CC31AC924}" dt="2022-10-09T03:29:32.232" v="79" actId="47"/>
          <pc:sldLayoutMkLst>
            <pc:docMk/>
            <pc:sldMasterMk cId="628263874" sldId="2147487583"/>
            <pc:sldLayoutMk cId="3799203669" sldId="2147487588"/>
          </pc:sldLayoutMkLst>
        </pc:sldLayoutChg>
        <pc:sldLayoutChg chg="del">
          <pc:chgData name="Wei Li" userId="fae33518c2e5a771" providerId="LiveId" clId="{9B9A371B-9848-4A81-9C01-171CC31AC924}" dt="2022-10-09T03:29:32.232" v="79" actId="47"/>
          <pc:sldLayoutMkLst>
            <pc:docMk/>
            <pc:sldMasterMk cId="628263874" sldId="2147487583"/>
            <pc:sldLayoutMk cId="967897474" sldId="2147487589"/>
          </pc:sldLayoutMkLst>
        </pc:sldLayoutChg>
        <pc:sldLayoutChg chg="del">
          <pc:chgData name="Wei Li" userId="fae33518c2e5a771" providerId="LiveId" clId="{9B9A371B-9848-4A81-9C01-171CC31AC924}" dt="2022-10-09T03:29:32.232" v="79" actId="47"/>
          <pc:sldLayoutMkLst>
            <pc:docMk/>
            <pc:sldMasterMk cId="628263874" sldId="2147487583"/>
            <pc:sldLayoutMk cId="338222961" sldId="2147487590"/>
          </pc:sldLayoutMkLst>
        </pc:sldLayoutChg>
        <pc:sldLayoutChg chg="del">
          <pc:chgData name="Wei Li" userId="fae33518c2e5a771" providerId="LiveId" clId="{9B9A371B-9848-4A81-9C01-171CC31AC924}" dt="2022-10-09T03:29:32.232" v="79" actId="47"/>
          <pc:sldLayoutMkLst>
            <pc:docMk/>
            <pc:sldMasterMk cId="628263874" sldId="2147487583"/>
            <pc:sldLayoutMk cId="1885268633" sldId="2147487591"/>
          </pc:sldLayoutMkLst>
        </pc:sldLayoutChg>
        <pc:sldLayoutChg chg="del">
          <pc:chgData name="Wei Li" userId="fae33518c2e5a771" providerId="LiveId" clId="{9B9A371B-9848-4A81-9C01-171CC31AC924}" dt="2022-10-09T03:29:32.232" v="79" actId="47"/>
          <pc:sldLayoutMkLst>
            <pc:docMk/>
            <pc:sldMasterMk cId="628263874" sldId="2147487583"/>
            <pc:sldLayoutMk cId="2369595191" sldId="2147487592"/>
          </pc:sldLayoutMkLst>
        </pc:sldLayoutChg>
        <pc:sldLayoutChg chg="del">
          <pc:chgData name="Wei Li" userId="fae33518c2e5a771" providerId="LiveId" clId="{9B9A371B-9848-4A81-9C01-171CC31AC924}" dt="2022-10-09T03:29:32.232" v="79" actId="47"/>
          <pc:sldLayoutMkLst>
            <pc:docMk/>
            <pc:sldMasterMk cId="628263874" sldId="2147487583"/>
            <pc:sldLayoutMk cId="4287232641" sldId="2147487593"/>
          </pc:sldLayoutMkLst>
        </pc:sldLayoutChg>
        <pc:sldLayoutChg chg="del">
          <pc:chgData name="Wei Li" userId="fae33518c2e5a771" providerId="LiveId" clId="{9B9A371B-9848-4A81-9C01-171CC31AC924}" dt="2022-10-09T03:29:32.232" v="79" actId="47"/>
          <pc:sldLayoutMkLst>
            <pc:docMk/>
            <pc:sldMasterMk cId="628263874" sldId="2147487583"/>
            <pc:sldLayoutMk cId="3035315038" sldId="2147487594"/>
          </pc:sldLayoutMkLst>
        </pc:sldLayoutChg>
      </pc:sldMasterChg>
      <pc:sldMasterChg chg="del delSldLayout">
        <pc:chgData name="Wei Li" userId="fae33518c2e5a771" providerId="LiveId" clId="{9B9A371B-9848-4A81-9C01-171CC31AC924}" dt="2022-10-09T03:29:32.232" v="79" actId="47"/>
        <pc:sldMasterMkLst>
          <pc:docMk/>
          <pc:sldMasterMk cId="4067197012" sldId="2147487595"/>
        </pc:sldMasterMkLst>
        <pc:sldLayoutChg chg="del">
          <pc:chgData name="Wei Li" userId="fae33518c2e5a771" providerId="LiveId" clId="{9B9A371B-9848-4A81-9C01-171CC31AC924}" dt="2022-10-09T03:29:32.232" v="79" actId="47"/>
          <pc:sldLayoutMkLst>
            <pc:docMk/>
            <pc:sldMasterMk cId="4067197012" sldId="2147487595"/>
            <pc:sldLayoutMk cId="1035404504" sldId="2147487596"/>
          </pc:sldLayoutMkLst>
        </pc:sldLayoutChg>
        <pc:sldLayoutChg chg="del">
          <pc:chgData name="Wei Li" userId="fae33518c2e5a771" providerId="LiveId" clId="{9B9A371B-9848-4A81-9C01-171CC31AC924}" dt="2022-10-09T03:29:32.232" v="79" actId="47"/>
          <pc:sldLayoutMkLst>
            <pc:docMk/>
            <pc:sldMasterMk cId="4067197012" sldId="2147487595"/>
            <pc:sldLayoutMk cId="168957218" sldId="2147487597"/>
          </pc:sldLayoutMkLst>
        </pc:sldLayoutChg>
        <pc:sldLayoutChg chg="del">
          <pc:chgData name="Wei Li" userId="fae33518c2e5a771" providerId="LiveId" clId="{9B9A371B-9848-4A81-9C01-171CC31AC924}" dt="2022-10-09T03:29:32.232" v="79" actId="47"/>
          <pc:sldLayoutMkLst>
            <pc:docMk/>
            <pc:sldMasterMk cId="4067197012" sldId="2147487595"/>
            <pc:sldLayoutMk cId="3151594966" sldId="2147487598"/>
          </pc:sldLayoutMkLst>
        </pc:sldLayoutChg>
        <pc:sldLayoutChg chg="del">
          <pc:chgData name="Wei Li" userId="fae33518c2e5a771" providerId="LiveId" clId="{9B9A371B-9848-4A81-9C01-171CC31AC924}" dt="2022-10-09T03:29:32.232" v="79" actId="47"/>
          <pc:sldLayoutMkLst>
            <pc:docMk/>
            <pc:sldMasterMk cId="4067197012" sldId="2147487595"/>
            <pc:sldLayoutMk cId="1600740975" sldId="2147487599"/>
          </pc:sldLayoutMkLst>
        </pc:sldLayoutChg>
        <pc:sldLayoutChg chg="del">
          <pc:chgData name="Wei Li" userId="fae33518c2e5a771" providerId="LiveId" clId="{9B9A371B-9848-4A81-9C01-171CC31AC924}" dt="2022-10-09T03:29:32.232" v="79" actId="47"/>
          <pc:sldLayoutMkLst>
            <pc:docMk/>
            <pc:sldMasterMk cId="4067197012" sldId="2147487595"/>
            <pc:sldLayoutMk cId="3172017750" sldId="2147487600"/>
          </pc:sldLayoutMkLst>
        </pc:sldLayoutChg>
        <pc:sldLayoutChg chg="del">
          <pc:chgData name="Wei Li" userId="fae33518c2e5a771" providerId="LiveId" clId="{9B9A371B-9848-4A81-9C01-171CC31AC924}" dt="2022-10-09T03:29:32.232" v="79" actId="47"/>
          <pc:sldLayoutMkLst>
            <pc:docMk/>
            <pc:sldMasterMk cId="4067197012" sldId="2147487595"/>
            <pc:sldLayoutMk cId="409458625" sldId="2147487601"/>
          </pc:sldLayoutMkLst>
        </pc:sldLayoutChg>
        <pc:sldLayoutChg chg="del">
          <pc:chgData name="Wei Li" userId="fae33518c2e5a771" providerId="LiveId" clId="{9B9A371B-9848-4A81-9C01-171CC31AC924}" dt="2022-10-09T03:29:32.232" v="79" actId="47"/>
          <pc:sldLayoutMkLst>
            <pc:docMk/>
            <pc:sldMasterMk cId="4067197012" sldId="2147487595"/>
            <pc:sldLayoutMk cId="1158787108" sldId="2147487602"/>
          </pc:sldLayoutMkLst>
        </pc:sldLayoutChg>
        <pc:sldLayoutChg chg="del">
          <pc:chgData name="Wei Li" userId="fae33518c2e5a771" providerId="LiveId" clId="{9B9A371B-9848-4A81-9C01-171CC31AC924}" dt="2022-10-09T03:29:32.232" v="79" actId="47"/>
          <pc:sldLayoutMkLst>
            <pc:docMk/>
            <pc:sldMasterMk cId="4067197012" sldId="2147487595"/>
            <pc:sldLayoutMk cId="4024345238" sldId="2147487603"/>
          </pc:sldLayoutMkLst>
        </pc:sldLayoutChg>
        <pc:sldLayoutChg chg="del">
          <pc:chgData name="Wei Li" userId="fae33518c2e5a771" providerId="LiveId" clId="{9B9A371B-9848-4A81-9C01-171CC31AC924}" dt="2022-10-09T03:29:32.232" v="79" actId="47"/>
          <pc:sldLayoutMkLst>
            <pc:docMk/>
            <pc:sldMasterMk cId="4067197012" sldId="2147487595"/>
            <pc:sldLayoutMk cId="140734577" sldId="2147487604"/>
          </pc:sldLayoutMkLst>
        </pc:sldLayoutChg>
        <pc:sldLayoutChg chg="del">
          <pc:chgData name="Wei Li" userId="fae33518c2e5a771" providerId="LiveId" clId="{9B9A371B-9848-4A81-9C01-171CC31AC924}" dt="2022-10-09T03:29:32.232" v="79" actId="47"/>
          <pc:sldLayoutMkLst>
            <pc:docMk/>
            <pc:sldMasterMk cId="4067197012" sldId="2147487595"/>
            <pc:sldLayoutMk cId="1314209795" sldId="2147487605"/>
          </pc:sldLayoutMkLst>
        </pc:sldLayoutChg>
        <pc:sldLayoutChg chg="del">
          <pc:chgData name="Wei Li" userId="fae33518c2e5a771" providerId="LiveId" clId="{9B9A371B-9848-4A81-9C01-171CC31AC924}" dt="2022-10-09T03:29:32.232" v="79" actId="47"/>
          <pc:sldLayoutMkLst>
            <pc:docMk/>
            <pc:sldMasterMk cId="4067197012" sldId="2147487595"/>
            <pc:sldLayoutMk cId="766623370" sldId="2147487606"/>
          </pc:sldLayoutMkLst>
        </pc:sldLayoutChg>
      </pc:sldMasterChg>
      <pc:sldMasterChg chg="del delSldLayout">
        <pc:chgData name="Wei Li" userId="fae33518c2e5a771" providerId="LiveId" clId="{9B9A371B-9848-4A81-9C01-171CC31AC924}" dt="2022-10-09T03:29:32.232" v="79" actId="47"/>
        <pc:sldMasterMkLst>
          <pc:docMk/>
          <pc:sldMasterMk cId="757058488" sldId="2147487607"/>
        </pc:sldMasterMkLst>
        <pc:sldLayoutChg chg="del">
          <pc:chgData name="Wei Li" userId="fae33518c2e5a771" providerId="LiveId" clId="{9B9A371B-9848-4A81-9C01-171CC31AC924}" dt="2022-10-09T03:29:32.232" v="79" actId="47"/>
          <pc:sldLayoutMkLst>
            <pc:docMk/>
            <pc:sldMasterMk cId="757058488" sldId="2147487607"/>
            <pc:sldLayoutMk cId="2394990614" sldId="2147487608"/>
          </pc:sldLayoutMkLst>
        </pc:sldLayoutChg>
        <pc:sldLayoutChg chg="del">
          <pc:chgData name="Wei Li" userId="fae33518c2e5a771" providerId="LiveId" clId="{9B9A371B-9848-4A81-9C01-171CC31AC924}" dt="2022-10-09T03:29:32.232" v="79" actId="47"/>
          <pc:sldLayoutMkLst>
            <pc:docMk/>
            <pc:sldMasterMk cId="757058488" sldId="2147487607"/>
            <pc:sldLayoutMk cId="2916080415" sldId="2147487609"/>
          </pc:sldLayoutMkLst>
        </pc:sldLayoutChg>
        <pc:sldLayoutChg chg="del">
          <pc:chgData name="Wei Li" userId="fae33518c2e5a771" providerId="LiveId" clId="{9B9A371B-9848-4A81-9C01-171CC31AC924}" dt="2022-10-09T03:29:32.232" v="79" actId="47"/>
          <pc:sldLayoutMkLst>
            <pc:docMk/>
            <pc:sldMasterMk cId="757058488" sldId="2147487607"/>
            <pc:sldLayoutMk cId="1911545925" sldId="2147487610"/>
          </pc:sldLayoutMkLst>
        </pc:sldLayoutChg>
        <pc:sldLayoutChg chg="del">
          <pc:chgData name="Wei Li" userId="fae33518c2e5a771" providerId="LiveId" clId="{9B9A371B-9848-4A81-9C01-171CC31AC924}" dt="2022-10-09T03:29:32.232" v="79" actId="47"/>
          <pc:sldLayoutMkLst>
            <pc:docMk/>
            <pc:sldMasterMk cId="757058488" sldId="2147487607"/>
            <pc:sldLayoutMk cId="422727676" sldId="2147487611"/>
          </pc:sldLayoutMkLst>
        </pc:sldLayoutChg>
        <pc:sldLayoutChg chg="del">
          <pc:chgData name="Wei Li" userId="fae33518c2e5a771" providerId="LiveId" clId="{9B9A371B-9848-4A81-9C01-171CC31AC924}" dt="2022-10-09T03:29:32.232" v="79" actId="47"/>
          <pc:sldLayoutMkLst>
            <pc:docMk/>
            <pc:sldMasterMk cId="757058488" sldId="2147487607"/>
            <pc:sldLayoutMk cId="603440640" sldId="2147487612"/>
          </pc:sldLayoutMkLst>
        </pc:sldLayoutChg>
        <pc:sldLayoutChg chg="del">
          <pc:chgData name="Wei Li" userId="fae33518c2e5a771" providerId="LiveId" clId="{9B9A371B-9848-4A81-9C01-171CC31AC924}" dt="2022-10-09T03:29:32.232" v="79" actId="47"/>
          <pc:sldLayoutMkLst>
            <pc:docMk/>
            <pc:sldMasterMk cId="757058488" sldId="2147487607"/>
            <pc:sldLayoutMk cId="1934034191" sldId="2147487613"/>
          </pc:sldLayoutMkLst>
        </pc:sldLayoutChg>
        <pc:sldLayoutChg chg="del">
          <pc:chgData name="Wei Li" userId="fae33518c2e5a771" providerId="LiveId" clId="{9B9A371B-9848-4A81-9C01-171CC31AC924}" dt="2022-10-09T03:29:32.232" v="79" actId="47"/>
          <pc:sldLayoutMkLst>
            <pc:docMk/>
            <pc:sldMasterMk cId="757058488" sldId="2147487607"/>
            <pc:sldLayoutMk cId="7320855" sldId="2147487614"/>
          </pc:sldLayoutMkLst>
        </pc:sldLayoutChg>
        <pc:sldLayoutChg chg="del">
          <pc:chgData name="Wei Li" userId="fae33518c2e5a771" providerId="LiveId" clId="{9B9A371B-9848-4A81-9C01-171CC31AC924}" dt="2022-10-09T03:29:32.232" v="79" actId="47"/>
          <pc:sldLayoutMkLst>
            <pc:docMk/>
            <pc:sldMasterMk cId="757058488" sldId="2147487607"/>
            <pc:sldLayoutMk cId="3771566181" sldId="2147487615"/>
          </pc:sldLayoutMkLst>
        </pc:sldLayoutChg>
        <pc:sldLayoutChg chg="del">
          <pc:chgData name="Wei Li" userId="fae33518c2e5a771" providerId="LiveId" clId="{9B9A371B-9848-4A81-9C01-171CC31AC924}" dt="2022-10-09T03:29:32.232" v="79" actId="47"/>
          <pc:sldLayoutMkLst>
            <pc:docMk/>
            <pc:sldMasterMk cId="757058488" sldId="2147487607"/>
            <pc:sldLayoutMk cId="2806282964" sldId="2147487616"/>
          </pc:sldLayoutMkLst>
        </pc:sldLayoutChg>
        <pc:sldLayoutChg chg="del">
          <pc:chgData name="Wei Li" userId="fae33518c2e5a771" providerId="LiveId" clId="{9B9A371B-9848-4A81-9C01-171CC31AC924}" dt="2022-10-09T03:29:32.232" v="79" actId="47"/>
          <pc:sldLayoutMkLst>
            <pc:docMk/>
            <pc:sldMasterMk cId="757058488" sldId="2147487607"/>
            <pc:sldLayoutMk cId="3269222173" sldId="2147487617"/>
          </pc:sldLayoutMkLst>
        </pc:sldLayoutChg>
        <pc:sldLayoutChg chg="del">
          <pc:chgData name="Wei Li" userId="fae33518c2e5a771" providerId="LiveId" clId="{9B9A371B-9848-4A81-9C01-171CC31AC924}" dt="2022-10-09T03:29:32.232" v="79" actId="47"/>
          <pc:sldLayoutMkLst>
            <pc:docMk/>
            <pc:sldMasterMk cId="757058488" sldId="2147487607"/>
            <pc:sldLayoutMk cId="343784715" sldId="2147487618"/>
          </pc:sldLayoutMkLst>
        </pc:sldLayoutChg>
      </pc:sldMasterChg>
      <pc:sldMasterChg chg="del delSldLayout">
        <pc:chgData name="Wei Li" userId="fae33518c2e5a771" providerId="LiveId" clId="{9B9A371B-9848-4A81-9C01-171CC31AC924}" dt="2022-10-09T03:30:46.738" v="81" actId="47"/>
        <pc:sldMasterMkLst>
          <pc:docMk/>
          <pc:sldMasterMk cId="1029139896" sldId="2147487619"/>
        </pc:sldMasterMkLst>
        <pc:sldLayoutChg chg="del">
          <pc:chgData name="Wei Li" userId="fae33518c2e5a771" providerId="LiveId" clId="{9B9A371B-9848-4A81-9C01-171CC31AC924}" dt="2022-10-09T03:30:46.738" v="81" actId="47"/>
          <pc:sldLayoutMkLst>
            <pc:docMk/>
            <pc:sldMasterMk cId="1029139896" sldId="2147487619"/>
            <pc:sldLayoutMk cId="1091664465" sldId="2147487620"/>
          </pc:sldLayoutMkLst>
        </pc:sldLayoutChg>
        <pc:sldLayoutChg chg="del">
          <pc:chgData name="Wei Li" userId="fae33518c2e5a771" providerId="LiveId" clId="{9B9A371B-9848-4A81-9C01-171CC31AC924}" dt="2022-10-09T03:30:46.738" v="81" actId="47"/>
          <pc:sldLayoutMkLst>
            <pc:docMk/>
            <pc:sldMasterMk cId="1029139896" sldId="2147487619"/>
            <pc:sldLayoutMk cId="3555932027" sldId="2147487621"/>
          </pc:sldLayoutMkLst>
        </pc:sldLayoutChg>
        <pc:sldLayoutChg chg="del">
          <pc:chgData name="Wei Li" userId="fae33518c2e5a771" providerId="LiveId" clId="{9B9A371B-9848-4A81-9C01-171CC31AC924}" dt="2022-10-09T03:30:46.738" v="81" actId="47"/>
          <pc:sldLayoutMkLst>
            <pc:docMk/>
            <pc:sldMasterMk cId="1029139896" sldId="2147487619"/>
            <pc:sldLayoutMk cId="416345710" sldId="2147487622"/>
          </pc:sldLayoutMkLst>
        </pc:sldLayoutChg>
        <pc:sldLayoutChg chg="del">
          <pc:chgData name="Wei Li" userId="fae33518c2e5a771" providerId="LiveId" clId="{9B9A371B-9848-4A81-9C01-171CC31AC924}" dt="2022-10-09T03:30:46.738" v="81" actId="47"/>
          <pc:sldLayoutMkLst>
            <pc:docMk/>
            <pc:sldMasterMk cId="1029139896" sldId="2147487619"/>
            <pc:sldLayoutMk cId="709183023" sldId="2147487623"/>
          </pc:sldLayoutMkLst>
        </pc:sldLayoutChg>
        <pc:sldLayoutChg chg="del">
          <pc:chgData name="Wei Li" userId="fae33518c2e5a771" providerId="LiveId" clId="{9B9A371B-9848-4A81-9C01-171CC31AC924}" dt="2022-10-09T03:30:46.738" v="81" actId="47"/>
          <pc:sldLayoutMkLst>
            <pc:docMk/>
            <pc:sldMasterMk cId="1029139896" sldId="2147487619"/>
            <pc:sldLayoutMk cId="2429223365" sldId="2147487624"/>
          </pc:sldLayoutMkLst>
        </pc:sldLayoutChg>
        <pc:sldLayoutChg chg="del">
          <pc:chgData name="Wei Li" userId="fae33518c2e5a771" providerId="LiveId" clId="{9B9A371B-9848-4A81-9C01-171CC31AC924}" dt="2022-10-09T03:30:46.738" v="81" actId="47"/>
          <pc:sldLayoutMkLst>
            <pc:docMk/>
            <pc:sldMasterMk cId="1029139896" sldId="2147487619"/>
            <pc:sldLayoutMk cId="2732211778" sldId="2147487625"/>
          </pc:sldLayoutMkLst>
        </pc:sldLayoutChg>
        <pc:sldLayoutChg chg="del">
          <pc:chgData name="Wei Li" userId="fae33518c2e5a771" providerId="LiveId" clId="{9B9A371B-9848-4A81-9C01-171CC31AC924}" dt="2022-10-09T03:30:46.738" v="81" actId="47"/>
          <pc:sldLayoutMkLst>
            <pc:docMk/>
            <pc:sldMasterMk cId="1029139896" sldId="2147487619"/>
            <pc:sldLayoutMk cId="4052408768" sldId="2147487626"/>
          </pc:sldLayoutMkLst>
        </pc:sldLayoutChg>
        <pc:sldLayoutChg chg="del">
          <pc:chgData name="Wei Li" userId="fae33518c2e5a771" providerId="LiveId" clId="{9B9A371B-9848-4A81-9C01-171CC31AC924}" dt="2022-10-09T03:30:46.738" v="81" actId="47"/>
          <pc:sldLayoutMkLst>
            <pc:docMk/>
            <pc:sldMasterMk cId="1029139896" sldId="2147487619"/>
            <pc:sldLayoutMk cId="2530031078" sldId="2147487627"/>
          </pc:sldLayoutMkLst>
        </pc:sldLayoutChg>
        <pc:sldLayoutChg chg="del">
          <pc:chgData name="Wei Li" userId="fae33518c2e5a771" providerId="LiveId" clId="{9B9A371B-9848-4A81-9C01-171CC31AC924}" dt="2022-10-09T03:30:46.738" v="81" actId="47"/>
          <pc:sldLayoutMkLst>
            <pc:docMk/>
            <pc:sldMasterMk cId="1029139896" sldId="2147487619"/>
            <pc:sldLayoutMk cId="986542817" sldId="2147487628"/>
          </pc:sldLayoutMkLst>
        </pc:sldLayoutChg>
        <pc:sldLayoutChg chg="del">
          <pc:chgData name="Wei Li" userId="fae33518c2e5a771" providerId="LiveId" clId="{9B9A371B-9848-4A81-9C01-171CC31AC924}" dt="2022-10-09T03:30:46.738" v="81" actId="47"/>
          <pc:sldLayoutMkLst>
            <pc:docMk/>
            <pc:sldMasterMk cId="1029139896" sldId="2147487619"/>
            <pc:sldLayoutMk cId="2184742769" sldId="2147487629"/>
          </pc:sldLayoutMkLst>
        </pc:sldLayoutChg>
        <pc:sldLayoutChg chg="del">
          <pc:chgData name="Wei Li" userId="fae33518c2e5a771" providerId="LiveId" clId="{9B9A371B-9848-4A81-9C01-171CC31AC924}" dt="2022-10-09T03:30:46.738" v="81" actId="47"/>
          <pc:sldLayoutMkLst>
            <pc:docMk/>
            <pc:sldMasterMk cId="1029139896" sldId="2147487619"/>
            <pc:sldLayoutMk cId="1501300855" sldId="2147487630"/>
          </pc:sldLayoutMkLst>
        </pc:sldLayoutChg>
      </pc:sldMasterChg>
      <pc:sldMasterChg chg="del delSldLayout">
        <pc:chgData name="Wei Li" userId="fae33518c2e5a771" providerId="LiveId" clId="{9B9A371B-9848-4A81-9C01-171CC31AC924}" dt="2022-10-09T03:29:41.340" v="80" actId="47"/>
        <pc:sldMasterMkLst>
          <pc:docMk/>
          <pc:sldMasterMk cId="194591771" sldId="2147487631"/>
        </pc:sldMasterMkLst>
        <pc:sldLayoutChg chg="del">
          <pc:chgData name="Wei Li" userId="fae33518c2e5a771" providerId="LiveId" clId="{9B9A371B-9848-4A81-9C01-171CC31AC924}" dt="2022-10-09T03:29:41.340" v="80" actId="47"/>
          <pc:sldLayoutMkLst>
            <pc:docMk/>
            <pc:sldMasterMk cId="194591771" sldId="2147487631"/>
            <pc:sldLayoutMk cId="3882998672" sldId="2147487632"/>
          </pc:sldLayoutMkLst>
        </pc:sldLayoutChg>
      </pc:sldMasterChg>
    </pc:docChg>
  </pc:docChgLst>
  <pc:docChgLst>
    <pc:chgData name="Wei Li" userId="fae33518c2e5a771" providerId="LiveId" clId="{56F3CC06-3E88-4C8C-9339-1C4D4551F6D8}"/>
    <pc:docChg chg="undo custSel delSld modSld delMainMaster">
      <pc:chgData name="Wei Li" userId="fae33518c2e5a771" providerId="LiveId" clId="{56F3CC06-3E88-4C8C-9339-1C4D4551F6D8}" dt="2022-11-13T05:23:45.828" v="51" actId="27636"/>
      <pc:docMkLst>
        <pc:docMk/>
      </pc:docMkLst>
      <pc:sldChg chg="del">
        <pc:chgData name="Wei Li" userId="fae33518c2e5a771" providerId="LiveId" clId="{56F3CC06-3E88-4C8C-9339-1C4D4551F6D8}" dt="2022-11-13T05:08:10.716" v="0" actId="47"/>
        <pc:sldMkLst>
          <pc:docMk/>
          <pc:sldMk cId="2902771467" sldId="256"/>
        </pc:sldMkLst>
      </pc:sldChg>
      <pc:sldChg chg="del">
        <pc:chgData name="Wei Li" userId="fae33518c2e5a771" providerId="LiveId" clId="{56F3CC06-3E88-4C8C-9339-1C4D4551F6D8}" dt="2022-11-13T05:08:10.716" v="0" actId="47"/>
        <pc:sldMkLst>
          <pc:docMk/>
          <pc:sldMk cId="2737558635" sldId="257"/>
        </pc:sldMkLst>
      </pc:sldChg>
      <pc:sldChg chg="del">
        <pc:chgData name="Wei Li" userId="fae33518c2e5a771" providerId="LiveId" clId="{56F3CC06-3E88-4C8C-9339-1C4D4551F6D8}" dt="2022-11-13T05:08:10.716" v="0" actId="47"/>
        <pc:sldMkLst>
          <pc:docMk/>
          <pc:sldMk cId="2258363104" sldId="258"/>
        </pc:sldMkLst>
      </pc:sldChg>
      <pc:sldChg chg="del">
        <pc:chgData name="Wei Li" userId="fae33518c2e5a771" providerId="LiveId" clId="{56F3CC06-3E88-4C8C-9339-1C4D4551F6D8}" dt="2022-11-13T05:08:10.716" v="0" actId="47"/>
        <pc:sldMkLst>
          <pc:docMk/>
          <pc:sldMk cId="2860770989" sldId="259"/>
        </pc:sldMkLst>
      </pc:sldChg>
      <pc:sldChg chg="del">
        <pc:chgData name="Wei Li" userId="fae33518c2e5a771" providerId="LiveId" clId="{56F3CC06-3E88-4C8C-9339-1C4D4551F6D8}" dt="2022-11-13T05:08:10.716" v="0" actId="47"/>
        <pc:sldMkLst>
          <pc:docMk/>
          <pc:sldMk cId="2650651078" sldId="260"/>
        </pc:sldMkLst>
      </pc:sldChg>
      <pc:sldChg chg="del">
        <pc:chgData name="Wei Li" userId="fae33518c2e5a771" providerId="LiveId" clId="{56F3CC06-3E88-4C8C-9339-1C4D4551F6D8}" dt="2022-11-13T05:08:10.716" v="0" actId="47"/>
        <pc:sldMkLst>
          <pc:docMk/>
          <pc:sldMk cId="540072892" sldId="261"/>
        </pc:sldMkLst>
      </pc:sldChg>
      <pc:sldChg chg="del">
        <pc:chgData name="Wei Li" userId="fae33518c2e5a771" providerId="LiveId" clId="{56F3CC06-3E88-4C8C-9339-1C4D4551F6D8}" dt="2022-11-13T05:08:10.716" v="0" actId="47"/>
        <pc:sldMkLst>
          <pc:docMk/>
          <pc:sldMk cId="2109165032" sldId="262"/>
        </pc:sldMkLst>
      </pc:sldChg>
      <pc:sldChg chg="del">
        <pc:chgData name="Wei Li" userId="fae33518c2e5a771" providerId="LiveId" clId="{56F3CC06-3E88-4C8C-9339-1C4D4551F6D8}" dt="2022-11-13T05:08:10.716" v="0" actId="47"/>
        <pc:sldMkLst>
          <pc:docMk/>
          <pc:sldMk cId="871612093" sldId="263"/>
        </pc:sldMkLst>
      </pc:sldChg>
      <pc:sldChg chg="del">
        <pc:chgData name="Wei Li" userId="fae33518c2e5a771" providerId="LiveId" clId="{56F3CC06-3E88-4C8C-9339-1C4D4551F6D8}" dt="2022-11-13T05:08:10.716" v="0" actId="47"/>
        <pc:sldMkLst>
          <pc:docMk/>
          <pc:sldMk cId="3475120971" sldId="264"/>
        </pc:sldMkLst>
      </pc:sldChg>
      <pc:sldChg chg="del">
        <pc:chgData name="Wei Li" userId="fae33518c2e5a771" providerId="LiveId" clId="{56F3CC06-3E88-4C8C-9339-1C4D4551F6D8}" dt="2022-11-13T05:08:10.716" v="0" actId="47"/>
        <pc:sldMkLst>
          <pc:docMk/>
          <pc:sldMk cId="796249577" sldId="265"/>
        </pc:sldMkLst>
      </pc:sldChg>
      <pc:sldChg chg="del">
        <pc:chgData name="Wei Li" userId="fae33518c2e5a771" providerId="LiveId" clId="{56F3CC06-3E88-4C8C-9339-1C4D4551F6D8}" dt="2022-11-13T05:11:51.911" v="1" actId="47"/>
        <pc:sldMkLst>
          <pc:docMk/>
          <pc:sldMk cId="3635143879" sldId="266"/>
        </pc:sldMkLst>
      </pc:sldChg>
      <pc:sldChg chg="del">
        <pc:chgData name="Wei Li" userId="fae33518c2e5a771" providerId="LiveId" clId="{56F3CC06-3E88-4C8C-9339-1C4D4551F6D8}" dt="2022-11-13T05:08:10.716" v="0" actId="47"/>
        <pc:sldMkLst>
          <pc:docMk/>
          <pc:sldMk cId="3581596312" sldId="267"/>
        </pc:sldMkLst>
      </pc:sldChg>
      <pc:sldChg chg="del">
        <pc:chgData name="Wei Li" userId="fae33518c2e5a771" providerId="LiveId" clId="{56F3CC06-3E88-4C8C-9339-1C4D4551F6D8}" dt="2022-11-13T05:08:10.716" v="0" actId="47"/>
        <pc:sldMkLst>
          <pc:docMk/>
          <pc:sldMk cId="3615666657" sldId="268"/>
        </pc:sldMkLst>
      </pc:sldChg>
      <pc:sldChg chg="del">
        <pc:chgData name="Wei Li" userId="fae33518c2e5a771" providerId="LiveId" clId="{56F3CC06-3E88-4C8C-9339-1C4D4551F6D8}" dt="2022-11-13T05:08:10.716" v="0" actId="47"/>
        <pc:sldMkLst>
          <pc:docMk/>
          <pc:sldMk cId="1469886143" sldId="269"/>
        </pc:sldMkLst>
      </pc:sldChg>
      <pc:sldChg chg="del">
        <pc:chgData name="Wei Li" userId="fae33518c2e5a771" providerId="LiveId" clId="{56F3CC06-3E88-4C8C-9339-1C4D4551F6D8}" dt="2022-11-13T05:08:10.716" v="0" actId="47"/>
        <pc:sldMkLst>
          <pc:docMk/>
          <pc:sldMk cId="1196094397" sldId="270"/>
        </pc:sldMkLst>
      </pc:sldChg>
      <pc:sldChg chg="del">
        <pc:chgData name="Wei Li" userId="fae33518c2e5a771" providerId="LiveId" clId="{56F3CC06-3E88-4C8C-9339-1C4D4551F6D8}" dt="2022-11-13T05:08:10.716" v="0" actId="47"/>
        <pc:sldMkLst>
          <pc:docMk/>
          <pc:sldMk cId="1348000880" sldId="271"/>
        </pc:sldMkLst>
      </pc:sldChg>
      <pc:sldChg chg="del">
        <pc:chgData name="Wei Li" userId="fae33518c2e5a771" providerId="LiveId" clId="{56F3CC06-3E88-4C8C-9339-1C4D4551F6D8}" dt="2022-11-13T05:08:10.716" v="0" actId="47"/>
        <pc:sldMkLst>
          <pc:docMk/>
          <pc:sldMk cId="4266017897" sldId="286"/>
        </pc:sldMkLst>
      </pc:sldChg>
      <pc:sldChg chg="del">
        <pc:chgData name="Wei Li" userId="fae33518c2e5a771" providerId="LiveId" clId="{56F3CC06-3E88-4C8C-9339-1C4D4551F6D8}" dt="2022-11-13T05:08:10.716" v="0" actId="47"/>
        <pc:sldMkLst>
          <pc:docMk/>
          <pc:sldMk cId="2538265305" sldId="287"/>
        </pc:sldMkLst>
      </pc:sldChg>
      <pc:sldChg chg="del">
        <pc:chgData name="Wei Li" userId="fae33518c2e5a771" providerId="LiveId" clId="{56F3CC06-3E88-4C8C-9339-1C4D4551F6D8}" dt="2022-11-13T05:08:10.716" v="0" actId="47"/>
        <pc:sldMkLst>
          <pc:docMk/>
          <pc:sldMk cId="3130626968" sldId="288"/>
        </pc:sldMkLst>
      </pc:sldChg>
      <pc:sldChg chg="del">
        <pc:chgData name="Wei Li" userId="fae33518c2e5a771" providerId="LiveId" clId="{56F3CC06-3E88-4C8C-9339-1C4D4551F6D8}" dt="2022-11-13T05:08:10.716" v="0" actId="47"/>
        <pc:sldMkLst>
          <pc:docMk/>
          <pc:sldMk cId="2976533492" sldId="289"/>
        </pc:sldMkLst>
      </pc:sldChg>
      <pc:sldChg chg="del">
        <pc:chgData name="Wei Li" userId="fae33518c2e5a771" providerId="LiveId" clId="{56F3CC06-3E88-4C8C-9339-1C4D4551F6D8}" dt="2022-11-13T05:08:10.716" v="0" actId="47"/>
        <pc:sldMkLst>
          <pc:docMk/>
          <pc:sldMk cId="1808077978" sldId="290"/>
        </pc:sldMkLst>
      </pc:sldChg>
      <pc:sldChg chg="del">
        <pc:chgData name="Wei Li" userId="fae33518c2e5a771" providerId="LiveId" clId="{56F3CC06-3E88-4C8C-9339-1C4D4551F6D8}" dt="2022-11-13T05:08:10.716" v="0" actId="47"/>
        <pc:sldMkLst>
          <pc:docMk/>
          <pc:sldMk cId="2341715865" sldId="291"/>
        </pc:sldMkLst>
      </pc:sldChg>
      <pc:sldChg chg="del">
        <pc:chgData name="Wei Li" userId="fae33518c2e5a771" providerId="LiveId" clId="{56F3CC06-3E88-4C8C-9339-1C4D4551F6D8}" dt="2022-11-13T05:11:51.911" v="1" actId="47"/>
        <pc:sldMkLst>
          <pc:docMk/>
          <pc:sldMk cId="2166981495" sldId="301"/>
        </pc:sldMkLst>
      </pc:sldChg>
      <pc:sldChg chg="del">
        <pc:chgData name="Wei Li" userId="fae33518c2e5a771" providerId="LiveId" clId="{56F3CC06-3E88-4C8C-9339-1C4D4551F6D8}" dt="2022-11-13T05:11:51.911" v="1" actId="47"/>
        <pc:sldMkLst>
          <pc:docMk/>
          <pc:sldMk cId="4014343652" sldId="302"/>
        </pc:sldMkLst>
      </pc:sldChg>
      <pc:sldChg chg="del">
        <pc:chgData name="Wei Li" userId="fae33518c2e5a771" providerId="LiveId" clId="{56F3CC06-3E88-4C8C-9339-1C4D4551F6D8}" dt="2022-11-13T05:11:51.911" v="1" actId="47"/>
        <pc:sldMkLst>
          <pc:docMk/>
          <pc:sldMk cId="2844556888" sldId="303"/>
        </pc:sldMkLst>
      </pc:sldChg>
      <pc:sldChg chg="del">
        <pc:chgData name="Wei Li" userId="fae33518c2e5a771" providerId="LiveId" clId="{56F3CC06-3E88-4C8C-9339-1C4D4551F6D8}" dt="2022-11-13T05:11:51.911" v="1" actId="47"/>
        <pc:sldMkLst>
          <pc:docMk/>
          <pc:sldMk cId="3961861479" sldId="304"/>
        </pc:sldMkLst>
      </pc:sldChg>
      <pc:sldChg chg="del">
        <pc:chgData name="Wei Li" userId="fae33518c2e5a771" providerId="LiveId" clId="{56F3CC06-3E88-4C8C-9339-1C4D4551F6D8}" dt="2022-11-13T05:11:51.911" v="1" actId="47"/>
        <pc:sldMkLst>
          <pc:docMk/>
          <pc:sldMk cId="2182770386" sldId="305"/>
        </pc:sldMkLst>
      </pc:sldChg>
      <pc:sldChg chg="del">
        <pc:chgData name="Wei Li" userId="fae33518c2e5a771" providerId="LiveId" clId="{56F3CC06-3E88-4C8C-9339-1C4D4551F6D8}" dt="2022-11-13T05:11:51.911" v="1" actId="47"/>
        <pc:sldMkLst>
          <pc:docMk/>
          <pc:sldMk cId="1895990239" sldId="306"/>
        </pc:sldMkLst>
      </pc:sldChg>
      <pc:sldChg chg="del">
        <pc:chgData name="Wei Li" userId="fae33518c2e5a771" providerId="LiveId" clId="{56F3CC06-3E88-4C8C-9339-1C4D4551F6D8}" dt="2022-11-13T05:13:02.052" v="2" actId="47"/>
        <pc:sldMkLst>
          <pc:docMk/>
          <pc:sldMk cId="407784251" sldId="421"/>
        </pc:sldMkLst>
      </pc:sldChg>
      <pc:sldChg chg="del">
        <pc:chgData name="Wei Li" userId="fae33518c2e5a771" providerId="LiveId" clId="{56F3CC06-3E88-4C8C-9339-1C4D4551F6D8}" dt="2022-11-13T05:13:02.052" v="2" actId="47"/>
        <pc:sldMkLst>
          <pc:docMk/>
          <pc:sldMk cId="2661496413" sldId="422"/>
        </pc:sldMkLst>
      </pc:sldChg>
      <pc:sldChg chg="del">
        <pc:chgData name="Wei Li" userId="fae33518c2e5a771" providerId="LiveId" clId="{56F3CC06-3E88-4C8C-9339-1C4D4551F6D8}" dt="2022-11-13T05:13:02.052" v="2" actId="47"/>
        <pc:sldMkLst>
          <pc:docMk/>
          <pc:sldMk cId="0" sldId="545"/>
        </pc:sldMkLst>
      </pc:sldChg>
      <pc:sldChg chg="del">
        <pc:chgData name="Wei Li" userId="fae33518c2e5a771" providerId="LiveId" clId="{56F3CC06-3E88-4C8C-9339-1C4D4551F6D8}" dt="2022-11-13T05:13:02.052" v="2" actId="47"/>
        <pc:sldMkLst>
          <pc:docMk/>
          <pc:sldMk cId="0" sldId="562"/>
        </pc:sldMkLst>
      </pc:sldChg>
      <pc:sldChg chg="del">
        <pc:chgData name="Wei Li" userId="fae33518c2e5a771" providerId="LiveId" clId="{56F3CC06-3E88-4C8C-9339-1C4D4551F6D8}" dt="2022-11-13T05:13:02.052" v="2" actId="47"/>
        <pc:sldMkLst>
          <pc:docMk/>
          <pc:sldMk cId="156356660" sldId="591"/>
        </pc:sldMkLst>
      </pc:sldChg>
      <pc:sldChg chg="del">
        <pc:chgData name="Wei Li" userId="fae33518c2e5a771" providerId="LiveId" clId="{56F3CC06-3E88-4C8C-9339-1C4D4551F6D8}" dt="2022-11-13T05:13:02.052" v="2" actId="47"/>
        <pc:sldMkLst>
          <pc:docMk/>
          <pc:sldMk cId="162425866" sldId="594"/>
        </pc:sldMkLst>
      </pc:sldChg>
      <pc:sldChg chg="del">
        <pc:chgData name="Wei Li" userId="fae33518c2e5a771" providerId="LiveId" clId="{56F3CC06-3E88-4C8C-9339-1C4D4551F6D8}" dt="2022-11-13T05:13:02.052" v="2" actId="47"/>
        <pc:sldMkLst>
          <pc:docMk/>
          <pc:sldMk cId="2011623183" sldId="595"/>
        </pc:sldMkLst>
      </pc:sldChg>
      <pc:sldChg chg="del">
        <pc:chgData name="Wei Li" userId="fae33518c2e5a771" providerId="LiveId" clId="{56F3CC06-3E88-4C8C-9339-1C4D4551F6D8}" dt="2022-11-13T05:13:02.052" v="2" actId="47"/>
        <pc:sldMkLst>
          <pc:docMk/>
          <pc:sldMk cId="2946898838" sldId="596"/>
        </pc:sldMkLst>
      </pc:sldChg>
      <pc:sldChg chg="del">
        <pc:chgData name="Wei Li" userId="fae33518c2e5a771" providerId="LiveId" clId="{56F3CC06-3E88-4C8C-9339-1C4D4551F6D8}" dt="2022-11-13T05:13:02.052" v="2" actId="47"/>
        <pc:sldMkLst>
          <pc:docMk/>
          <pc:sldMk cId="2839671716" sldId="597"/>
        </pc:sldMkLst>
      </pc:sldChg>
      <pc:sldChg chg="del">
        <pc:chgData name="Wei Li" userId="fae33518c2e5a771" providerId="LiveId" clId="{56F3CC06-3E88-4C8C-9339-1C4D4551F6D8}" dt="2022-11-13T05:13:02.052" v="2" actId="47"/>
        <pc:sldMkLst>
          <pc:docMk/>
          <pc:sldMk cId="2751239518" sldId="598"/>
        </pc:sldMkLst>
      </pc:sldChg>
      <pc:sldChg chg="del">
        <pc:chgData name="Wei Li" userId="fae33518c2e5a771" providerId="LiveId" clId="{56F3CC06-3E88-4C8C-9339-1C4D4551F6D8}" dt="2022-11-13T05:13:02.052" v="2" actId="47"/>
        <pc:sldMkLst>
          <pc:docMk/>
          <pc:sldMk cId="1702642189" sldId="599"/>
        </pc:sldMkLst>
      </pc:sldChg>
      <pc:sldChg chg="del">
        <pc:chgData name="Wei Li" userId="fae33518c2e5a771" providerId="LiveId" clId="{56F3CC06-3E88-4C8C-9339-1C4D4551F6D8}" dt="2022-11-13T05:13:02.052" v="2" actId="47"/>
        <pc:sldMkLst>
          <pc:docMk/>
          <pc:sldMk cId="3629606662" sldId="600"/>
        </pc:sldMkLst>
      </pc:sldChg>
      <pc:sldChg chg="del">
        <pc:chgData name="Wei Li" userId="fae33518c2e5a771" providerId="LiveId" clId="{56F3CC06-3E88-4C8C-9339-1C4D4551F6D8}" dt="2022-11-13T05:13:02.052" v="2" actId="47"/>
        <pc:sldMkLst>
          <pc:docMk/>
          <pc:sldMk cId="3562412717" sldId="601"/>
        </pc:sldMkLst>
      </pc:sldChg>
      <pc:sldChg chg="del">
        <pc:chgData name="Wei Li" userId="fae33518c2e5a771" providerId="LiveId" clId="{56F3CC06-3E88-4C8C-9339-1C4D4551F6D8}" dt="2022-11-13T05:13:02.052" v="2" actId="47"/>
        <pc:sldMkLst>
          <pc:docMk/>
          <pc:sldMk cId="2339991835" sldId="602"/>
        </pc:sldMkLst>
      </pc:sldChg>
      <pc:sldChg chg="del">
        <pc:chgData name="Wei Li" userId="fae33518c2e5a771" providerId="LiveId" clId="{56F3CC06-3E88-4C8C-9339-1C4D4551F6D8}" dt="2022-11-13T05:13:02.052" v="2" actId="47"/>
        <pc:sldMkLst>
          <pc:docMk/>
          <pc:sldMk cId="537843460" sldId="605"/>
        </pc:sldMkLst>
      </pc:sldChg>
      <pc:sldChg chg="del">
        <pc:chgData name="Wei Li" userId="fae33518c2e5a771" providerId="LiveId" clId="{56F3CC06-3E88-4C8C-9339-1C4D4551F6D8}" dt="2022-11-13T05:13:02.052" v="2" actId="47"/>
        <pc:sldMkLst>
          <pc:docMk/>
          <pc:sldMk cId="395260202" sldId="606"/>
        </pc:sldMkLst>
      </pc:sldChg>
      <pc:sldChg chg="del">
        <pc:chgData name="Wei Li" userId="fae33518c2e5a771" providerId="LiveId" clId="{56F3CC06-3E88-4C8C-9339-1C4D4551F6D8}" dt="2022-11-13T05:13:02.052" v="2" actId="47"/>
        <pc:sldMkLst>
          <pc:docMk/>
          <pc:sldMk cId="1532215352" sldId="607"/>
        </pc:sldMkLst>
      </pc:sldChg>
      <pc:sldChg chg="del">
        <pc:chgData name="Wei Li" userId="fae33518c2e5a771" providerId="LiveId" clId="{56F3CC06-3E88-4C8C-9339-1C4D4551F6D8}" dt="2022-11-13T05:13:02.052" v="2" actId="47"/>
        <pc:sldMkLst>
          <pc:docMk/>
          <pc:sldMk cId="4251323315" sldId="608"/>
        </pc:sldMkLst>
      </pc:sldChg>
      <pc:sldChg chg="del">
        <pc:chgData name="Wei Li" userId="fae33518c2e5a771" providerId="LiveId" clId="{56F3CC06-3E88-4C8C-9339-1C4D4551F6D8}" dt="2022-11-13T05:13:02.052" v="2" actId="47"/>
        <pc:sldMkLst>
          <pc:docMk/>
          <pc:sldMk cId="1456697156" sldId="609"/>
        </pc:sldMkLst>
      </pc:sldChg>
      <pc:sldChg chg="modSp mod">
        <pc:chgData name="Wei Li" userId="fae33518c2e5a771" providerId="LiveId" clId="{56F3CC06-3E88-4C8C-9339-1C4D4551F6D8}" dt="2022-11-13T05:22:02.484" v="44" actId="20577"/>
        <pc:sldMkLst>
          <pc:docMk/>
          <pc:sldMk cId="4265739660" sldId="791"/>
        </pc:sldMkLst>
        <pc:spChg chg="mod">
          <ac:chgData name="Wei Li" userId="fae33518c2e5a771" providerId="LiveId" clId="{56F3CC06-3E88-4C8C-9339-1C4D4551F6D8}" dt="2022-11-13T05:22:02.484" v="44" actId="20577"/>
          <ac:spMkLst>
            <pc:docMk/>
            <pc:sldMk cId="4265739660" sldId="791"/>
            <ac:spMk id="2" creationId="{00000000-0000-0000-0000-000000000000}"/>
          </ac:spMkLst>
        </pc:spChg>
        <pc:spChg chg="mod">
          <ac:chgData name="Wei Li" userId="fae33518c2e5a771" providerId="LiveId" clId="{56F3CC06-3E88-4C8C-9339-1C4D4551F6D8}" dt="2022-11-13T05:21:40.769" v="37" actId="20577"/>
          <ac:spMkLst>
            <pc:docMk/>
            <pc:sldMk cId="4265739660" sldId="791"/>
            <ac:spMk id="14337" creationId="{00000000-0000-0000-0000-000000000000}"/>
          </ac:spMkLst>
        </pc:spChg>
      </pc:sldChg>
      <pc:sldChg chg="modSp mod">
        <pc:chgData name="Wei Li" userId="fae33518c2e5a771" providerId="LiveId" clId="{56F3CC06-3E88-4C8C-9339-1C4D4551F6D8}" dt="2022-11-13T05:17:42.881" v="16" actId="20577"/>
        <pc:sldMkLst>
          <pc:docMk/>
          <pc:sldMk cId="0" sldId="1614"/>
        </pc:sldMkLst>
        <pc:spChg chg="mod">
          <ac:chgData name="Wei Li" userId="fae33518c2e5a771" providerId="LiveId" clId="{56F3CC06-3E88-4C8C-9339-1C4D4551F6D8}" dt="2022-11-13T05:17:42.881" v="16" actId="20577"/>
          <ac:spMkLst>
            <pc:docMk/>
            <pc:sldMk cId="0" sldId="1614"/>
            <ac:spMk id="3" creationId="{0DFA149E-1499-1A1A-3595-9F887A230A39}"/>
          </ac:spMkLst>
        </pc:spChg>
        <pc:spChg chg="mod">
          <ac:chgData name="Wei Li" userId="fae33518c2e5a771" providerId="LiveId" clId="{56F3CC06-3E88-4C8C-9339-1C4D4551F6D8}" dt="2022-11-13T05:17:29.052" v="10" actId="6549"/>
          <ac:spMkLst>
            <pc:docMk/>
            <pc:sldMk cId="0" sldId="1614"/>
            <ac:spMk id="1981" creationId="{00000000-0000-0000-0000-000000000000}"/>
          </ac:spMkLst>
        </pc:spChg>
      </pc:sldChg>
      <pc:sldChg chg="del">
        <pc:chgData name="Wei Li" userId="fae33518c2e5a771" providerId="LiveId" clId="{56F3CC06-3E88-4C8C-9339-1C4D4551F6D8}" dt="2022-11-13T05:23:40.564" v="50" actId="47"/>
        <pc:sldMkLst>
          <pc:docMk/>
          <pc:sldMk cId="1590046880" sldId="5354"/>
        </pc:sldMkLst>
      </pc:sldChg>
      <pc:sldChg chg="del">
        <pc:chgData name="Wei Li" userId="fae33518c2e5a771" providerId="LiveId" clId="{56F3CC06-3E88-4C8C-9339-1C4D4551F6D8}" dt="2022-11-13T05:23:40.564" v="50" actId="47"/>
        <pc:sldMkLst>
          <pc:docMk/>
          <pc:sldMk cId="1418049806" sldId="5355"/>
        </pc:sldMkLst>
      </pc:sldChg>
      <pc:sldChg chg="del">
        <pc:chgData name="Wei Li" userId="fae33518c2e5a771" providerId="LiveId" clId="{56F3CC06-3E88-4C8C-9339-1C4D4551F6D8}" dt="2022-11-13T05:23:40.564" v="50" actId="47"/>
        <pc:sldMkLst>
          <pc:docMk/>
          <pc:sldMk cId="3649393339" sldId="5356"/>
        </pc:sldMkLst>
      </pc:sldChg>
      <pc:sldChg chg="del">
        <pc:chgData name="Wei Li" userId="fae33518c2e5a771" providerId="LiveId" clId="{56F3CC06-3E88-4C8C-9339-1C4D4551F6D8}" dt="2022-11-13T05:23:40.564" v="50" actId="47"/>
        <pc:sldMkLst>
          <pc:docMk/>
          <pc:sldMk cId="3861752858" sldId="5357"/>
        </pc:sldMkLst>
      </pc:sldChg>
      <pc:sldChg chg="modSp mod">
        <pc:chgData name="Wei Li" userId="fae33518c2e5a771" providerId="LiveId" clId="{56F3CC06-3E88-4C8C-9339-1C4D4551F6D8}" dt="2022-11-13T05:17:49.375" v="23" actId="20577"/>
        <pc:sldMkLst>
          <pc:docMk/>
          <pc:sldMk cId="2762501048" sldId="5383"/>
        </pc:sldMkLst>
        <pc:spChg chg="mod">
          <ac:chgData name="Wei Li" userId="fae33518c2e5a771" providerId="LiveId" clId="{56F3CC06-3E88-4C8C-9339-1C4D4551F6D8}" dt="2022-11-13T05:17:49.375" v="23" actId="20577"/>
          <ac:spMkLst>
            <pc:docMk/>
            <pc:sldMk cId="2762501048" sldId="5383"/>
            <ac:spMk id="3" creationId="{0DFA149E-1499-1A1A-3595-9F887A230A39}"/>
          </ac:spMkLst>
        </pc:spChg>
        <pc:spChg chg="mod">
          <ac:chgData name="Wei Li" userId="fae33518c2e5a771" providerId="LiveId" clId="{56F3CC06-3E88-4C8C-9339-1C4D4551F6D8}" dt="2022-11-13T05:17:37.252" v="11"/>
          <ac:spMkLst>
            <pc:docMk/>
            <pc:sldMk cId="2762501048" sldId="5383"/>
            <ac:spMk id="1981" creationId="{00000000-0000-0000-0000-000000000000}"/>
          </ac:spMkLst>
        </pc:spChg>
      </pc:sldChg>
      <pc:sldChg chg="del">
        <pc:chgData name="Wei Li" userId="fae33518c2e5a771" providerId="LiveId" clId="{56F3CC06-3E88-4C8C-9339-1C4D4551F6D8}" dt="2022-11-13T05:08:10.716" v="0" actId="47"/>
        <pc:sldMkLst>
          <pc:docMk/>
          <pc:sldMk cId="0" sldId="5384"/>
        </pc:sldMkLst>
      </pc:sldChg>
      <pc:sldChg chg="del">
        <pc:chgData name="Wei Li" userId="fae33518c2e5a771" providerId="LiveId" clId="{56F3CC06-3E88-4C8C-9339-1C4D4551F6D8}" dt="2022-11-13T05:08:10.716" v="0" actId="47"/>
        <pc:sldMkLst>
          <pc:docMk/>
          <pc:sldMk cId="0" sldId="5385"/>
        </pc:sldMkLst>
      </pc:sldChg>
      <pc:sldChg chg="del">
        <pc:chgData name="Wei Li" userId="fae33518c2e5a771" providerId="LiveId" clId="{56F3CC06-3E88-4C8C-9339-1C4D4551F6D8}" dt="2022-11-13T05:08:10.716" v="0" actId="47"/>
        <pc:sldMkLst>
          <pc:docMk/>
          <pc:sldMk cId="0" sldId="5386"/>
        </pc:sldMkLst>
      </pc:sldChg>
      <pc:sldChg chg="del">
        <pc:chgData name="Wei Li" userId="fae33518c2e5a771" providerId="LiveId" clId="{56F3CC06-3E88-4C8C-9339-1C4D4551F6D8}" dt="2022-11-13T05:08:10.716" v="0" actId="47"/>
        <pc:sldMkLst>
          <pc:docMk/>
          <pc:sldMk cId="0" sldId="5387"/>
        </pc:sldMkLst>
      </pc:sldChg>
      <pc:sldChg chg="del">
        <pc:chgData name="Wei Li" userId="fae33518c2e5a771" providerId="LiveId" clId="{56F3CC06-3E88-4C8C-9339-1C4D4551F6D8}" dt="2022-11-13T05:08:10.716" v="0" actId="47"/>
        <pc:sldMkLst>
          <pc:docMk/>
          <pc:sldMk cId="0" sldId="5388"/>
        </pc:sldMkLst>
      </pc:sldChg>
      <pc:sldChg chg="del">
        <pc:chgData name="Wei Li" userId="fae33518c2e5a771" providerId="LiveId" clId="{56F3CC06-3E88-4C8C-9339-1C4D4551F6D8}" dt="2022-11-13T05:08:10.716" v="0" actId="47"/>
        <pc:sldMkLst>
          <pc:docMk/>
          <pc:sldMk cId="0" sldId="5389"/>
        </pc:sldMkLst>
      </pc:sldChg>
      <pc:sldChg chg="del">
        <pc:chgData name="Wei Li" userId="fae33518c2e5a771" providerId="LiveId" clId="{56F3CC06-3E88-4C8C-9339-1C4D4551F6D8}" dt="2022-11-13T05:13:02.052" v="2" actId="47"/>
        <pc:sldMkLst>
          <pc:docMk/>
          <pc:sldMk cId="2035254372" sldId="5390"/>
        </pc:sldMkLst>
      </pc:sldChg>
      <pc:sldChg chg="modSp mod">
        <pc:chgData name="Wei Li" userId="fae33518c2e5a771" providerId="LiveId" clId="{56F3CC06-3E88-4C8C-9339-1C4D4551F6D8}" dt="2022-11-13T05:22:13.019" v="49" actId="20577"/>
        <pc:sldMkLst>
          <pc:docMk/>
          <pc:sldMk cId="2078876896" sldId="5391"/>
        </pc:sldMkLst>
        <pc:spChg chg="mod">
          <ac:chgData name="Wei Li" userId="fae33518c2e5a771" providerId="LiveId" clId="{56F3CC06-3E88-4C8C-9339-1C4D4551F6D8}" dt="2022-11-13T05:22:13.019" v="49" actId="20577"/>
          <ac:spMkLst>
            <pc:docMk/>
            <pc:sldMk cId="2078876896" sldId="5391"/>
            <ac:spMk id="2" creationId="{00000000-0000-0000-0000-000000000000}"/>
          </ac:spMkLst>
        </pc:spChg>
        <pc:spChg chg="mod">
          <ac:chgData name="Wei Li" userId="fae33518c2e5a771" providerId="LiveId" clId="{56F3CC06-3E88-4C8C-9339-1C4D4551F6D8}" dt="2022-11-13T05:21:56.878" v="42" actId="20577"/>
          <ac:spMkLst>
            <pc:docMk/>
            <pc:sldMk cId="2078876896" sldId="5391"/>
            <ac:spMk id="14337" creationId="{00000000-0000-0000-0000-000000000000}"/>
          </ac:spMkLst>
        </pc:spChg>
      </pc:sldChg>
      <pc:sldChg chg="del">
        <pc:chgData name="Wei Li" userId="fae33518c2e5a771" providerId="LiveId" clId="{56F3CC06-3E88-4C8C-9339-1C4D4551F6D8}" dt="2022-11-13T05:20:37.558" v="28" actId="47"/>
        <pc:sldMkLst>
          <pc:docMk/>
          <pc:sldMk cId="2435444277" sldId="5392"/>
        </pc:sldMkLst>
      </pc:sldChg>
      <pc:sldChg chg="del">
        <pc:chgData name="Wei Li" userId="fae33518c2e5a771" providerId="LiveId" clId="{56F3CC06-3E88-4C8C-9339-1C4D4551F6D8}" dt="2022-11-13T05:20:37.558" v="28" actId="47"/>
        <pc:sldMkLst>
          <pc:docMk/>
          <pc:sldMk cId="1374730034" sldId="5393"/>
        </pc:sldMkLst>
      </pc:sldChg>
      <pc:sldChg chg="del">
        <pc:chgData name="Wei Li" userId="fae33518c2e5a771" providerId="LiveId" clId="{56F3CC06-3E88-4C8C-9339-1C4D4551F6D8}" dt="2022-11-13T05:23:40.564" v="50" actId="47"/>
        <pc:sldMkLst>
          <pc:docMk/>
          <pc:sldMk cId="3154258726" sldId="5394"/>
        </pc:sldMkLst>
      </pc:sldChg>
      <pc:sldChg chg="del">
        <pc:chgData name="Wei Li" userId="fae33518c2e5a771" providerId="LiveId" clId="{56F3CC06-3E88-4C8C-9339-1C4D4551F6D8}" dt="2022-11-13T05:23:40.564" v="50" actId="47"/>
        <pc:sldMkLst>
          <pc:docMk/>
          <pc:sldMk cId="3346386735" sldId="5395"/>
        </pc:sldMkLst>
      </pc:sldChg>
      <pc:sldChg chg="del">
        <pc:chgData name="Wei Li" userId="fae33518c2e5a771" providerId="LiveId" clId="{56F3CC06-3E88-4C8C-9339-1C4D4551F6D8}" dt="2022-11-13T05:23:40.564" v="50" actId="47"/>
        <pc:sldMkLst>
          <pc:docMk/>
          <pc:sldMk cId="3246274312" sldId="5396"/>
        </pc:sldMkLst>
      </pc:sldChg>
      <pc:sldChg chg="del">
        <pc:chgData name="Wei Li" userId="fae33518c2e5a771" providerId="LiveId" clId="{56F3CC06-3E88-4C8C-9339-1C4D4551F6D8}" dt="2022-11-13T05:23:40.564" v="50" actId="47"/>
        <pc:sldMkLst>
          <pc:docMk/>
          <pc:sldMk cId="2062972999" sldId="5397"/>
        </pc:sldMkLst>
      </pc:sldChg>
      <pc:sldChg chg="modSp mod">
        <pc:chgData name="Wei Li" userId="fae33518c2e5a771" providerId="LiveId" clId="{56F3CC06-3E88-4C8C-9339-1C4D4551F6D8}" dt="2022-11-13T05:23:45.828" v="51" actId="27636"/>
        <pc:sldMkLst>
          <pc:docMk/>
          <pc:sldMk cId="3223248514" sldId="5416"/>
        </pc:sldMkLst>
        <pc:spChg chg="mod">
          <ac:chgData name="Wei Li" userId="fae33518c2e5a771" providerId="LiveId" clId="{56F3CC06-3E88-4C8C-9339-1C4D4551F6D8}" dt="2022-11-13T05:23:45.828" v="51" actId="27636"/>
          <ac:spMkLst>
            <pc:docMk/>
            <pc:sldMk cId="3223248514" sldId="5416"/>
            <ac:spMk id="3" creationId="{C48176B4-00BA-5C06-82EA-1C04DCC764C9}"/>
          </ac:spMkLst>
        </pc:spChg>
      </pc:sldChg>
      <pc:sldMasterChg chg="del delSldLayout">
        <pc:chgData name="Wei Li" userId="fae33518c2e5a771" providerId="LiveId" clId="{56F3CC06-3E88-4C8C-9339-1C4D4551F6D8}" dt="2022-11-13T05:23:40.564" v="50" actId="47"/>
        <pc:sldMasterMkLst>
          <pc:docMk/>
          <pc:sldMasterMk cId="1354720482" sldId="2147487532"/>
        </pc:sldMasterMkLst>
        <pc:sldLayoutChg chg="del">
          <pc:chgData name="Wei Li" userId="fae33518c2e5a771" providerId="LiveId" clId="{56F3CC06-3E88-4C8C-9339-1C4D4551F6D8}" dt="2022-11-13T05:23:40.564" v="50" actId="47"/>
          <pc:sldLayoutMkLst>
            <pc:docMk/>
            <pc:sldMasterMk cId="1354720482" sldId="2147487532"/>
            <pc:sldLayoutMk cId="2514169193" sldId="2147487533"/>
          </pc:sldLayoutMkLst>
        </pc:sldLayoutChg>
        <pc:sldLayoutChg chg="del">
          <pc:chgData name="Wei Li" userId="fae33518c2e5a771" providerId="LiveId" clId="{56F3CC06-3E88-4C8C-9339-1C4D4551F6D8}" dt="2022-11-13T05:23:40.564" v="50" actId="47"/>
          <pc:sldLayoutMkLst>
            <pc:docMk/>
            <pc:sldMasterMk cId="1354720482" sldId="2147487532"/>
            <pc:sldLayoutMk cId="2120015195" sldId="2147487534"/>
          </pc:sldLayoutMkLst>
        </pc:sldLayoutChg>
        <pc:sldLayoutChg chg="del">
          <pc:chgData name="Wei Li" userId="fae33518c2e5a771" providerId="LiveId" clId="{56F3CC06-3E88-4C8C-9339-1C4D4551F6D8}" dt="2022-11-13T05:23:40.564" v="50" actId="47"/>
          <pc:sldLayoutMkLst>
            <pc:docMk/>
            <pc:sldMasterMk cId="1354720482" sldId="2147487532"/>
            <pc:sldLayoutMk cId="2695825749" sldId="2147487535"/>
          </pc:sldLayoutMkLst>
        </pc:sldLayoutChg>
        <pc:sldLayoutChg chg="del">
          <pc:chgData name="Wei Li" userId="fae33518c2e5a771" providerId="LiveId" clId="{56F3CC06-3E88-4C8C-9339-1C4D4551F6D8}" dt="2022-11-13T05:23:40.564" v="50" actId="47"/>
          <pc:sldLayoutMkLst>
            <pc:docMk/>
            <pc:sldMasterMk cId="1354720482" sldId="2147487532"/>
            <pc:sldLayoutMk cId="893273288" sldId="2147487536"/>
          </pc:sldLayoutMkLst>
        </pc:sldLayoutChg>
        <pc:sldLayoutChg chg="del">
          <pc:chgData name="Wei Li" userId="fae33518c2e5a771" providerId="LiveId" clId="{56F3CC06-3E88-4C8C-9339-1C4D4551F6D8}" dt="2022-11-13T05:23:40.564" v="50" actId="47"/>
          <pc:sldLayoutMkLst>
            <pc:docMk/>
            <pc:sldMasterMk cId="1354720482" sldId="2147487532"/>
            <pc:sldLayoutMk cId="3668111235" sldId="2147487537"/>
          </pc:sldLayoutMkLst>
        </pc:sldLayoutChg>
        <pc:sldLayoutChg chg="del">
          <pc:chgData name="Wei Li" userId="fae33518c2e5a771" providerId="LiveId" clId="{56F3CC06-3E88-4C8C-9339-1C4D4551F6D8}" dt="2022-11-13T05:23:40.564" v="50" actId="47"/>
          <pc:sldLayoutMkLst>
            <pc:docMk/>
            <pc:sldMasterMk cId="1354720482" sldId="2147487532"/>
            <pc:sldLayoutMk cId="3658331946" sldId="2147487538"/>
          </pc:sldLayoutMkLst>
        </pc:sldLayoutChg>
        <pc:sldLayoutChg chg="del">
          <pc:chgData name="Wei Li" userId="fae33518c2e5a771" providerId="LiveId" clId="{56F3CC06-3E88-4C8C-9339-1C4D4551F6D8}" dt="2022-11-13T05:23:40.564" v="50" actId="47"/>
          <pc:sldLayoutMkLst>
            <pc:docMk/>
            <pc:sldMasterMk cId="1354720482" sldId="2147487532"/>
            <pc:sldLayoutMk cId="1447153708" sldId="2147487539"/>
          </pc:sldLayoutMkLst>
        </pc:sldLayoutChg>
        <pc:sldLayoutChg chg="del">
          <pc:chgData name="Wei Li" userId="fae33518c2e5a771" providerId="LiveId" clId="{56F3CC06-3E88-4C8C-9339-1C4D4551F6D8}" dt="2022-11-13T05:23:40.564" v="50" actId="47"/>
          <pc:sldLayoutMkLst>
            <pc:docMk/>
            <pc:sldMasterMk cId="1354720482" sldId="2147487532"/>
            <pc:sldLayoutMk cId="3731629122" sldId="2147487540"/>
          </pc:sldLayoutMkLst>
        </pc:sldLayoutChg>
        <pc:sldLayoutChg chg="del">
          <pc:chgData name="Wei Li" userId="fae33518c2e5a771" providerId="LiveId" clId="{56F3CC06-3E88-4C8C-9339-1C4D4551F6D8}" dt="2022-11-13T05:23:40.564" v="50" actId="47"/>
          <pc:sldLayoutMkLst>
            <pc:docMk/>
            <pc:sldMasterMk cId="1354720482" sldId="2147487532"/>
            <pc:sldLayoutMk cId="1387272013" sldId="2147487541"/>
          </pc:sldLayoutMkLst>
        </pc:sldLayoutChg>
        <pc:sldLayoutChg chg="del">
          <pc:chgData name="Wei Li" userId="fae33518c2e5a771" providerId="LiveId" clId="{56F3CC06-3E88-4C8C-9339-1C4D4551F6D8}" dt="2022-11-13T05:23:40.564" v="50" actId="47"/>
          <pc:sldLayoutMkLst>
            <pc:docMk/>
            <pc:sldMasterMk cId="1354720482" sldId="2147487532"/>
            <pc:sldLayoutMk cId="3579536289" sldId="2147487542"/>
          </pc:sldLayoutMkLst>
        </pc:sldLayoutChg>
        <pc:sldLayoutChg chg="del">
          <pc:chgData name="Wei Li" userId="fae33518c2e5a771" providerId="LiveId" clId="{56F3CC06-3E88-4C8C-9339-1C4D4551F6D8}" dt="2022-11-13T05:23:40.564" v="50" actId="47"/>
          <pc:sldLayoutMkLst>
            <pc:docMk/>
            <pc:sldMasterMk cId="1354720482" sldId="2147487532"/>
            <pc:sldLayoutMk cId="2947471952" sldId="2147487543"/>
          </pc:sldLayoutMkLst>
        </pc:sldLayoutChg>
        <pc:sldLayoutChg chg="del">
          <pc:chgData name="Wei Li" userId="fae33518c2e5a771" providerId="LiveId" clId="{56F3CC06-3E88-4C8C-9339-1C4D4551F6D8}" dt="2022-11-13T05:23:40.564" v="50" actId="47"/>
          <pc:sldLayoutMkLst>
            <pc:docMk/>
            <pc:sldMasterMk cId="1354720482" sldId="2147487532"/>
            <pc:sldLayoutMk cId="1694720348" sldId="2147487544"/>
          </pc:sldLayoutMkLst>
        </pc:sldLayoutChg>
      </pc:sldMasterChg>
      <pc:sldMasterChg chg="del delSldLayout">
        <pc:chgData name="Wei Li" userId="fae33518c2e5a771" providerId="LiveId" clId="{56F3CC06-3E88-4C8C-9339-1C4D4551F6D8}" dt="2022-11-13T05:08:10.716" v="0" actId="47"/>
        <pc:sldMasterMkLst>
          <pc:docMk/>
          <pc:sldMasterMk cId="602723229" sldId="2147487631"/>
        </pc:sldMasterMkLst>
        <pc:sldLayoutChg chg="del">
          <pc:chgData name="Wei Li" userId="fae33518c2e5a771" providerId="LiveId" clId="{56F3CC06-3E88-4C8C-9339-1C4D4551F6D8}" dt="2022-11-13T05:08:10.716" v="0" actId="47"/>
          <pc:sldLayoutMkLst>
            <pc:docMk/>
            <pc:sldMasterMk cId="602723229" sldId="2147487631"/>
            <pc:sldLayoutMk cId="1135106008" sldId="2147487632"/>
          </pc:sldLayoutMkLst>
        </pc:sldLayoutChg>
        <pc:sldLayoutChg chg="del">
          <pc:chgData name="Wei Li" userId="fae33518c2e5a771" providerId="LiveId" clId="{56F3CC06-3E88-4C8C-9339-1C4D4551F6D8}" dt="2022-11-13T05:08:10.716" v="0" actId="47"/>
          <pc:sldLayoutMkLst>
            <pc:docMk/>
            <pc:sldMasterMk cId="602723229" sldId="2147487631"/>
            <pc:sldLayoutMk cId="2308672404" sldId="2147487633"/>
          </pc:sldLayoutMkLst>
        </pc:sldLayoutChg>
        <pc:sldLayoutChg chg="del">
          <pc:chgData name="Wei Li" userId="fae33518c2e5a771" providerId="LiveId" clId="{56F3CC06-3E88-4C8C-9339-1C4D4551F6D8}" dt="2022-11-13T05:08:10.716" v="0" actId="47"/>
          <pc:sldLayoutMkLst>
            <pc:docMk/>
            <pc:sldMasterMk cId="602723229" sldId="2147487631"/>
            <pc:sldLayoutMk cId="3192319045" sldId="2147487634"/>
          </pc:sldLayoutMkLst>
        </pc:sldLayoutChg>
        <pc:sldLayoutChg chg="del">
          <pc:chgData name="Wei Li" userId="fae33518c2e5a771" providerId="LiveId" clId="{56F3CC06-3E88-4C8C-9339-1C4D4551F6D8}" dt="2022-11-13T05:08:10.716" v="0" actId="47"/>
          <pc:sldLayoutMkLst>
            <pc:docMk/>
            <pc:sldMasterMk cId="602723229" sldId="2147487631"/>
            <pc:sldLayoutMk cId="1452028875" sldId="2147487635"/>
          </pc:sldLayoutMkLst>
        </pc:sldLayoutChg>
        <pc:sldLayoutChg chg="del">
          <pc:chgData name="Wei Li" userId="fae33518c2e5a771" providerId="LiveId" clId="{56F3CC06-3E88-4C8C-9339-1C4D4551F6D8}" dt="2022-11-13T05:08:10.716" v="0" actId="47"/>
          <pc:sldLayoutMkLst>
            <pc:docMk/>
            <pc:sldMasterMk cId="602723229" sldId="2147487631"/>
            <pc:sldLayoutMk cId="4250691258" sldId="2147487636"/>
          </pc:sldLayoutMkLst>
        </pc:sldLayoutChg>
        <pc:sldLayoutChg chg="del">
          <pc:chgData name="Wei Li" userId="fae33518c2e5a771" providerId="LiveId" clId="{56F3CC06-3E88-4C8C-9339-1C4D4551F6D8}" dt="2022-11-13T05:08:10.716" v="0" actId="47"/>
          <pc:sldLayoutMkLst>
            <pc:docMk/>
            <pc:sldMasterMk cId="602723229" sldId="2147487631"/>
            <pc:sldLayoutMk cId="3258183877" sldId="2147487637"/>
          </pc:sldLayoutMkLst>
        </pc:sldLayoutChg>
        <pc:sldLayoutChg chg="del">
          <pc:chgData name="Wei Li" userId="fae33518c2e5a771" providerId="LiveId" clId="{56F3CC06-3E88-4C8C-9339-1C4D4551F6D8}" dt="2022-11-13T05:08:10.716" v="0" actId="47"/>
          <pc:sldLayoutMkLst>
            <pc:docMk/>
            <pc:sldMasterMk cId="602723229" sldId="2147487631"/>
            <pc:sldLayoutMk cId="3489859902" sldId="2147487638"/>
          </pc:sldLayoutMkLst>
        </pc:sldLayoutChg>
        <pc:sldLayoutChg chg="del">
          <pc:chgData name="Wei Li" userId="fae33518c2e5a771" providerId="LiveId" clId="{56F3CC06-3E88-4C8C-9339-1C4D4551F6D8}" dt="2022-11-13T05:08:10.716" v="0" actId="47"/>
          <pc:sldLayoutMkLst>
            <pc:docMk/>
            <pc:sldMasterMk cId="602723229" sldId="2147487631"/>
            <pc:sldLayoutMk cId="58018472" sldId="2147487639"/>
          </pc:sldLayoutMkLst>
        </pc:sldLayoutChg>
        <pc:sldLayoutChg chg="del">
          <pc:chgData name="Wei Li" userId="fae33518c2e5a771" providerId="LiveId" clId="{56F3CC06-3E88-4C8C-9339-1C4D4551F6D8}" dt="2022-11-13T05:08:10.716" v="0" actId="47"/>
          <pc:sldLayoutMkLst>
            <pc:docMk/>
            <pc:sldMasterMk cId="602723229" sldId="2147487631"/>
            <pc:sldLayoutMk cId="2776375924" sldId="2147487640"/>
          </pc:sldLayoutMkLst>
        </pc:sldLayoutChg>
        <pc:sldLayoutChg chg="del">
          <pc:chgData name="Wei Li" userId="fae33518c2e5a771" providerId="LiveId" clId="{56F3CC06-3E88-4C8C-9339-1C4D4551F6D8}" dt="2022-11-13T05:08:10.716" v="0" actId="47"/>
          <pc:sldLayoutMkLst>
            <pc:docMk/>
            <pc:sldMasterMk cId="602723229" sldId="2147487631"/>
            <pc:sldLayoutMk cId="2753110187" sldId="2147487641"/>
          </pc:sldLayoutMkLst>
        </pc:sldLayoutChg>
        <pc:sldLayoutChg chg="del">
          <pc:chgData name="Wei Li" userId="fae33518c2e5a771" providerId="LiveId" clId="{56F3CC06-3E88-4C8C-9339-1C4D4551F6D8}" dt="2022-11-13T05:08:10.716" v="0" actId="47"/>
          <pc:sldLayoutMkLst>
            <pc:docMk/>
            <pc:sldMasterMk cId="602723229" sldId="2147487631"/>
            <pc:sldLayoutMk cId="236672300" sldId="2147487642"/>
          </pc:sldLayoutMkLst>
        </pc:sldLayoutChg>
      </pc:sldMasterChg>
      <pc:sldMasterChg chg="del delSldLayout">
        <pc:chgData name="Wei Li" userId="fae33518c2e5a771" providerId="LiveId" clId="{56F3CC06-3E88-4C8C-9339-1C4D4551F6D8}" dt="2022-11-13T05:08:10.716" v="0" actId="47"/>
        <pc:sldMasterMkLst>
          <pc:docMk/>
          <pc:sldMasterMk cId="827353888" sldId="2147487643"/>
        </pc:sldMasterMkLst>
        <pc:sldLayoutChg chg="del">
          <pc:chgData name="Wei Li" userId="fae33518c2e5a771" providerId="LiveId" clId="{56F3CC06-3E88-4C8C-9339-1C4D4551F6D8}" dt="2022-11-13T05:08:10.716" v="0" actId="47"/>
          <pc:sldLayoutMkLst>
            <pc:docMk/>
            <pc:sldMasterMk cId="827353888" sldId="2147487643"/>
            <pc:sldLayoutMk cId="778639242" sldId="2147487644"/>
          </pc:sldLayoutMkLst>
        </pc:sldLayoutChg>
        <pc:sldLayoutChg chg="del">
          <pc:chgData name="Wei Li" userId="fae33518c2e5a771" providerId="LiveId" clId="{56F3CC06-3E88-4C8C-9339-1C4D4551F6D8}" dt="2022-11-13T05:08:10.716" v="0" actId="47"/>
          <pc:sldLayoutMkLst>
            <pc:docMk/>
            <pc:sldMasterMk cId="827353888" sldId="2147487643"/>
            <pc:sldLayoutMk cId="328826672" sldId="2147487645"/>
          </pc:sldLayoutMkLst>
        </pc:sldLayoutChg>
        <pc:sldLayoutChg chg="del">
          <pc:chgData name="Wei Li" userId="fae33518c2e5a771" providerId="LiveId" clId="{56F3CC06-3E88-4C8C-9339-1C4D4551F6D8}" dt="2022-11-13T05:08:10.716" v="0" actId="47"/>
          <pc:sldLayoutMkLst>
            <pc:docMk/>
            <pc:sldMasterMk cId="827353888" sldId="2147487643"/>
            <pc:sldLayoutMk cId="1011272162" sldId="2147487646"/>
          </pc:sldLayoutMkLst>
        </pc:sldLayoutChg>
        <pc:sldLayoutChg chg="del">
          <pc:chgData name="Wei Li" userId="fae33518c2e5a771" providerId="LiveId" clId="{56F3CC06-3E88-4C8C-9339-1C4D4551F6D8}" dt="2022-11-13T05:08:10.716" v="0" actId="47"/>
          <pc:sldLayoutMkLst>
            <pc:docMk/>
            <pc:sldMasterMk cId="827353888" sldId="2147487643"/>
            <pc:sldLayoutMk cId="1262290444" sldId="2147487647"/>
          </pc:sldLayoutMkLst>
        </pc:sldLayoutChg>
        <pc:sldLayoutChg chg="del">
          <pc:chgData name="Wei Li" userId="fae33518c2e5a771" providerId="LiveId" clId="{56F3CC06-3E88-4C8C-9339-1C4D4551F6D8}" dt="2022-11-13T05:08:10.716" v="0" actId="47"/>
          <pc:sldLayoutMkLst>
            <pc:docMk/>
            <pc:sldMasterMk cId="827353888" sldId="2147487643"/>
            <pc:sldLayoutMk cId="439073911" sldId="2147487648"/>
          </pc:sldLayoutMkLst>
        </pc:sldLayoutChg>
        <pc:sldLayoutChg chg="del">
          <pc:chgData name="Wei Li" userId="fae33518c2e5a771" providerId="LiveId" clId="{56F3CC06-3E88-4C8C-9339-1C4D4551F6D8}" dt="2022-11-13T05:08:10.716" v="0" actId="47"/>
          <pc:sldLayoutMkLst>
            <pc:docMk/>
            <pc:sldMasterMk cId="827353888" sldId="2147487643"/>
            <pc:sldLayoutMk cId="1315366525" sldId="2147487649"/>
          </pc:sldLayoutMkLst>
        </pc:sldLayoutChg>
        <pc:sldLayoutChg chg="del">
          <pc:chgData name="Wei Li" userId="fae33518c2e5a771" providerId="LiveId" clId="{56F3CC06-3E88-4C8C-9339-1C4D4551F6D8}" dt="2022-11-13T05:08:10.716" v="0" actId="47"/>
          <pc:sldLayoutMkLst>
            <pc:docMk/>
            <pc:sldMasterMk cId="827353888" sldId="2147487643"/>
            <pc:sldLayoutMk cId="2399856505" sldId="2147487650"/>
          </pc:sldLayoutMkLst>
        </pc:sldLayoutChg>
        <pc:sldLayoutChg chg="del">
          <pc:chgData name="Wei Li" userId="fae33518c2e5a771" providerId="LiveId" clId="{56F3CC06-3E88-4C8C-9339-1C4D4551F6D8}" dt="2022-11-13T05:08:10.716" v="0" actId="47"/>
          <pc:sldLayoutMkLst>
            <pc:docMk/>
            <pc:sldMasterMk cId="827353888" sldId="2147487643"/>
            <pc:sldLayoutMk cId="2107711839" sldId="2147487651"/>
          </pc:sldLayoutMkLst>
        </pc:sldLayoutChg>
        <pc:sldLayoutChg chg="del">
          <pc:chgData name="Wei Li" userId="fae33518c2e5a771" providerId="LiveId" clId="{56F3CC06-3E88-4C8C-9339-1C4D4551F6D8}" dt="2022-11-13T05:08:10.716" v="0" actId="47"/>
          <pc:sldLayoutMkLst>
            <pc:docMk/>
            <pc:sldMasterMk cId="827353888" sldId="2147487643"/>
            <pc:sldLayoutMk cId="1043757863" sldId="2147487652"/>
          </pc:sldLayoutMkLst>
        </pc:sldLayoutChg>
        <pc:sldLayoutChg chg="del">
          <pc:chgData name="Wei Li" userId="fae33518c2e5a771" providerId="LiveId" clId="{56F3CC06-3E88-4C8C-9339-1C4D4551F6D8}" dt="2022-11-13T05:08:10.716" v="0" actId="47"/>
          <pc:sldLayoutMkLst>
            <pc:docMk/>
            <pc:sldMasterMk cId="827353888" sldId="2147487643"/>
            <pc:sldLayoutMk cId="2898520727" sldId="2147487653"/>
          </pc:sldLayoutMkLst>
        </pc:sldLayoutChg>
        <pc:sldLayoutChg chg="del">
          <pc:chgData name="Wei Li" userId="fae33518c2e5a771" providerId="LiveId" clId="{56F3CC06-3E88-4C8C-9339-1C4D4551F6D8}" dt="2022-11-13T05:08:10.716" v="0" actId="47"/>
          <pc:sldLayoutMkLst>
            <pc:docMk/>
            <pc:sldMasterMk cId="827353888" sldId="2147487643"/>
            <pc:sldLayoutMk cId="3387621223" sldId="2147487654"/>
          </pc:sldLayoutMkLst>
        </pc:sldLayoutChg>
      </pc:sldMasterChg>
      <pc:sldMasterChg chg="del delSldLayout">
        <pc:chgData name="Wei Li" userId="fae33518c2e5a771" providerId="LiveId" clId="{56F3CC06-3E88-4C8C-9339-1C4D4551F6D8}" dt="2022-11-13T05:08:10.716" v="0" actId="47"/>
        <pc:sldMasterMkLst>
          <pc:docMk/>
          <pc:sldMasterMk cId="1521258700" sldId="2147487655"/>
        </pc:sldMasterMkLst>
        <pc:sldLayoutChg chg="del">
          <pc:chgData name="Wei Li" userId="fae33518c2e5a771" providerId="LiveId" clId="{56F3CC06-3E88-4C8C-9339-1C4D4551F6D8}" dt="2022-11-13T05:08:10.716" v="0" actId="47"/>
          <pc:sldLayoutMkLst>
            <pc:docMk/>
            <pc:sldMasterMk cId="1521258700" sldId="2147487655"/>
            <pc:sldLayoutMk cId="184571288" sldId="2147487656"/>
          </pc:sldLayoutMkLst>
        </pc:sldLayoutChg>
        <pc:sldLayoutChg chg="del">
          <pc:chgData name="Wei Li" userId="fae33518c2e5a771" providerId="LiveId" clId="{56F3CC06-3E88-4C8C-9339-1C4D4551F6D8}" dt="2022-11-13T05:08:10.716" v="0" actId="47"/>
          <pc:sldLayoutMkLst>
            <pc:docMk/>
            <pc:sldMasterMk cId="1521258700" sldId="2147487655"/>
            <pc:sldLayoutMk cId="1529754300" sldId="2147487657"/>
          </pc:sldLayoutMkLst>
        </pc:sldLayoutChg>
        <pc:sldLayoutChg chg="del">
          <pc:chgData name="Wei Li" userId="fae33518c2e5a771" providerId="LiveId" clId="{56F3CC06-3E88-4C8C-9339-1C4D4551F6D8}" dt="2022-11-13T05:08:10.716" v="0" actId="47"/>
          <pc:sldLayoutMkLst>
            <pc:docMk/>
            <pc:sldMasterMk cId="1521258700" sldId="2147487655"/>
            <pc:sldLayoutMk cId="2238986044" sldId="2147487658"/>
          </pc:sldLayoutMkLst>
        </pc:sldLayoutChg>
        <pc:sldLayoutChg chg="del">
          <pc:chgData name="Wei Li" userId="fae33518c2e5a771" providerId="LiveId" clId="{56F3CC06-3E88-4C8C-9339-1C4D4551F6D8}" dt="2022-11-13T05:08:10.716" v="0" actId="47"/>
          <pc:sldLayoutMkLst>
            <pc:docMk/>
            <pc:sldMasterMk cId="1521258700" sldId="2147487655"/>
            <pc:sldLayoutMk cId="3082609539" sldId="2147487659"/>
          </pc:sldLayoutMkLst>
        </pc:sldLayoutChg>
        <pc:sldLayoutChg chg="del">
          <pc:chgData name="Wei Li" userId="fae33518c2e5a771" providerId="LiveId" clId="{56F3CC06-3E88-4C8C-9339-1C4D4551F6D8}" dt="2022-11-13T05:08:10.716" v="0" actId="47"/>
          <pc:sldLayoutMkLst>
            <pc:docMk/>
            <pc:sldMasterMk cId="1521258700" sldId="2147487655"/>
            <pc:sldLayoutMk cId="2778812648" sldId="2147487660"/>
          </pc:sldLayoutMkLst>
        </pc:sldLayoutChg>
        <pc:sldLayoutChg chg="del">
          <pc:chgData name="Wei Li" userId="fae33518c2e5a771" providerId="LiveId" clId="{56F3CC06-3E88-4C8C-9339-1C4D4551F6D8}" dt="2022-11-13T05:08:10.716" v="0" actId="47"/>
          <pc:sldLayoutMkLst>
            <pc:docMk/>
            <pc:sldMasterMk cId="1521258700" sldId="2147487655"/>
            <pc:sldLayoutMk cId="1013709388" sldId="2147487661"/>
          </pc:sldLayoutMkLst>
        </pc:sldLayoutChg>
        <pc:sldLayoutChg chg="del">
          <pc:chgData name="Wei Li" userId="fae33518c2e5a771" providerId="LiveId" clId="{56F3CC06-3E88-4C8C-9339-1C4D4551F6D8}" dt="2022-11-13T05:08:10.716" v="0" actId="47"/>
          <pc:sldLayoutMkLst>
            <pc:docMk/>
            <pc:sldMasterMk cId="1521258700" sldId="2147487655"/>
            <pc:sldLayoutMk cId="2009881484" sldId="2147487662"/>
          </pc:sldLayoutMkLst>
        </pc:sldLayoutChg>
        <pc:sldLayoutChg chg="del">
          <pc:chgData name="Wei Li" userId="fae33518c2e5a771" providerId="LiveId" clId="{56F3CC06-3E88-4C8C-9339-1C4D4551F6D8}" dt="2022-11-13T05:08:10.716" v="0" actId="47"/>
          <pc:sldLayoutMkLst>
            <pc:docMk/>
            <pc:sldMasterMk cId="1521258700" sldId="2147487655"/>
            <pc:sldLayoutMk cId="3742850288" sldId="2147487663"/>
          </pc:sldLayoutMkLst>
        </pc:sldLayoutChg>
        <pc:sldLayoutChg chg="del">
          <pc:chgData name="Wei Li" userId="fae33518c2e5a771" providerId="LiveId" clId="{56F3CC06-3E88-4C8C-9339-1C4D4551F6D8}" dt="2022-11-13T05:08:10.716" v="0" actId="47"/>
          <pc:sldLayoutMkLst>
            <pc:docMk/>
            <pc:sldMasterMk cId="1521258700" sldId="2147487655"/>
            <pc:sldLayoutMk cId="2407763788" sldId="2147487664"/>
          </pc:sldLayoutMkLst>
        </pc:sldLayoutChg>
        <pc:sldLayoutChg chg="del">
          <pc:chgData name="Wei Li" userId="fae33518c2e5a771" providerId="LiveId" clId="{56F3CC06-3E88-4C8C-9339-1C4D4551F6D8}" dt="2022-11-13T05:08:10.716" v="0" actId="47"/>
          <pc:sldLayoutMkLst>
            <pc:docMk/>
            <pc:sldMasterMk cId="1521258700" sldId="2147487655"/>
            <pc:sldLayoutMk cId="154987155" sldId="2147487665"/>
          </pc:sldLayoutMkLst>
        </pc:sldLayoutChg>
        <pc:sldLayoutChg chg="del">
          <pc:chgData name="Wei Li" userId="fae33518c2e5a771" providerId="LiveId" clId="{56F3CC06-3E88-4C8C-9339-1C4D4551F6D8}" dt="2022-11-13T05:08:10.716" v="0" actId="47"/>
          <pc:sldLayoutMkLst>
            <pc:docMk/>
            <pc:sldMasterMk cId="1521258700" sldId="2147487655"/>
            <pc:sldLayoutMk cId="2348004298" sldId="2147487666"/>
          </pc:sldLayoutMkLst>
        </pc:sldLayoutChg>
      </pc:sldMasterChg>
      <pc:sldMasterChg chg="del delSldLayout">
        <pc:chgData name="Wei Li" userId="fae33518c2e5a771" providerId="LiveId" clId="{56F3CC06-3E88-4C8C-9339-1C4D4551F6D8}" dt="2022-11-13T05:11:51.911" v="1" actId="47"/>
        <pc:sldMasterMkLst>
          <pc:docMk/>
          <pc:sldMasterMk cId="2269691088" sldId="2147487667"/>
        </pc:sldMasterMkLst>
        <pc:sldLayoutChg chg="del">
          <pc:chgData name="Wei Li" userId="fae33518c2e5a771" providerId="LiveId" clId="{56F3CC06-3E88-4C8C-9339-1C4D4551F6D8}" dt="2022-11-13T05:11:51.911" v="1" actId="47"/>
          <pc:sldLayoutMkLst>
            <pc:docMk/>
            <pc:sldMasterMk cId="2269691088" sldId="2147487667"/>
            <pc:sldLayoutMk cId="3767727538" sldId="2147487668"/>
          </pc:sldLayoutMkLst>
        </pc:sldLayoutChg>
        <pc:sldLayoutChg chg="del">
          <pc:chgData name="Wei Li" userId="fae33518c2e5a771" providerId="LiveId" clId="{56F3CC06-3E88-4C8C-9339-1C4D4551F6D8}" dt="2022-11-13T05:11:51.911" v="1" actId="47"/>
          <pc:sldLayoutMkLst>
            <pc:docMk/>
            <pc:sldMasterMk cId="2269691088" sldId="2147487667"/>
            <pc:sldLayoutMk cId="245426991" sldId="2147487669"/>
          </pc:sldLayoutMkLst>
        </pc:sldLayoutChg>
        <pc:sldLayoutChg chg="del">
          <pc:chgData name="Wei Li" userId="fae33518c2e5a771" providerId="LiveId" clId="{56F3CC06-3E88-4C8C-9339-1C4D4551F6D8}" dt="2022-11-13T05:11:51.911" v="1" actId="47"/>
          <pc:sldLayoutMkLst>
            <pc:docMk/>
            <pc:sldMasterMk cId="2269691088" sldId="2147487667"/>
            <pc:sldLayoutMk cId="2761829814" sldId="2147487670"/>
          </pc:sldLayoutMkLst>
        </pc:sldLayoutChg>
        <pc:sldLayoutChg chg="del">
          <pc:chgData name="Wei Li" userId="fae33518c2e5a771" providerId="LiveId" clId="{56F3CC06-3E88-4C8C-9339-1C4D4551F6D8}" dt="2022-11-13T05:11:51.911" v="1" actId="47"/>
          <pc:sldLayoutMkLst>
            <pc:docMk/>
            <pc:sldMasterMk cId="2269691088" sldId="2147487667"/>
            <pc:sldLayoutMk cId="2886753354" sldId="2147487671"/>
          </pc:sldLayoutMkLst>
        </pc:sldLayoutChg>
        <pc:sldLayoutChg chg="del">
          <pc:chgData name="Wei Li" userId="fae33518c2e5a771" providerId="LiveId" clId="{56F3CC06-3E88-4C8C-9339-1C4D4551F6D8}" dt="2022-11-13T05:11:51.911" v="1" actId="47"/>
          <pc:sldLayoutMkLst>
            <pc:docMk/>
            <pc:sldMasterMk cId="2269691088" sldId="2147487667"/>
            <pc:sldLayoutMk cId="4100618865" sldId="2147487672"/>
          </pc:sldLayoutMkLst>
        </pc:sldLayoutChg>
        <pc:sldLayoutChg chg="del">
          <pc:chgData name="Wei Li" userId="fae33518c2e5a771" providerId="LiveId" clId="{56F3CC06-3E88-4C8C-9339-1C4D4551F6D8}" dt="2022-11-13T05:11:51.911" v="1" actId="47"/>
          <pc:sldLayoutMkLst>
            <pc:docMk/>
            <pc:sldMasterMk cId="2269691088" sldId="2147487667"/>
            <pc:sldLayoutMk cId="3498888552" sldId="2147487673"/>
          </pc:sldLayoutMkLst>
        </pc:sldLayoutChg>
        <pc:sldLayoutChg chg="del">
          <pc:chgData name="Wei Li" userId="fae33518c2e5a771" providerId="LiveId" clId="{56F3CC06-3E88-4C8C-9339-1C4D4551F6D8}" dt="2022-11-13T05:11:51.911" v="1" actId="47"/>
          <pc:sldLayoutMkLst>
            <pc:docMk/>
            <pc:sldMasterMk cId="2269691088" sldId="2147487667"/>
            <pc:sldLayoutMk cId="918817860" sldId="2147487674"/>
          </pc:sldLayoutMkLst>
        </pc:sldLayoutChg>
        <pc:sldLayoutChg chg="del">
          <pc:chgData name="Wei Li" userId="fae33518c2e5a771" providerId="LiveId" clId="{56F3CC06-3E88-4C8C-9339-1C4D4551F6D8}" dt="2022-11-13T05:11:51.911" v="1" actId="47"/>
          <pc:sldLayoutMkLst>
            <pc:docMk/>
            <pc:sldMasterMk cId="2269691088" sldId="2147487667"/>
            <pc:sldLayoutMk cId="555948106" sldId="2147487675"/>
          </pc:sldLayoutMkLst>
        </pc:sldLayoutChg>
        <pc:sldLayoutChg chg="del">
          <pc:chgData name="Wei Li" userId="fae33518c2e5a771" providerId="LiveId" clId="{56F3CC06-3E88-4C8C-9339-1C4D4551F6D8}" dt="2022-11-13T05:11:51.911" v="1" actId="47"/>
          <pc:sldLayoutMkLst>
            <pc:docMk/>
            <pc:sldMasterMk cId="2269691088" sldId="2147487667"/>
            <pc:sldLayoutMk cId="2578394216" sldId="2147487676"/>
          </pc:sldLayoutMkLst>
        </pc:sldLayoutChg>
        <pc:sldLayoutChg chg="del">
          <pc:chgData name="Wei Li" userId="fae33518c2e5a771" providerId="LiveId" clId="{56F3CC06-3E88-4C8C-9339-1C4D4551F6D8}" dt="2022-11-13T05:11:51.911" v="1" actId="47"/>
          <pc:sldLayoutMkLst>
            <pc:docMk/>
            <pc:sldMasterMk cId="2269691088" sldId="2147487667"/>
            <pc:sldLayoutMk cId="957116251" sldId="2147487677"/>
          </pc:sldLayoutMkLst>
        </pc:sldLayoutChg>
        <pc:sldLayoutChg chg="del">
          <pc:chgData name="Wei Li" userId="fae33518c2e5a771" providerId="LiveId" clId="{56F3CC06-3E88-4C8C-9339-1C4D4551F6D8}" dt="2022-11-13T05:11:51.911" v="1" actId="47"/>
          <pc:sldLayoutMkLst>
            <pc:docMk/>
            <pc:sldMasterMk cId="2269691088" sldId="2147487667"/>
            <pc:sldLayoutMk cId="3788799245" sldId="2147487678"/>
          </pc:sldLayoutMkLst>
        </pc:sldLayoutChg>
      </pc:sldMasterChg>
      <pc:sldMasterChg chg="del delSldLayout">
        <pc:chgData name="Wei Li" userId="fae33518c2e5a771" providerId="LiveId" clId="{56F3CC06-3E88-4C8C-9339-1C4D4551F6D8}" dt="2022-11-13T05:11:51.911" v="1" actId="47"/>
        <pc:sldMasterMkLst>
          <pc:docMk/>
          <pc:sldMasterMk cId="604857348" sldId="2147487679"/>
        </pc:sldMasterMkLst>
        <pc:sldLayoutChg chg="del">
          <pc:chgData name="Wei Li" userId="fae33518c2e5a771" providerId="LiveId" clId="{56F3CC06-3E88-4C8C-9339-1C4D4551F6D8}" dt="2022-11-13T05:11:51.911" v="1" actId="47"/>
          <pc:sldLayoutMkLst>
            <pc:docMk/>
            <pc:sldMasterMk cId="604857348" sldId="2147487679"/>
            <pc:sldLayoutMk cId="2563639172" sldId="2147487680"/>
          </pc:sldLayoutMkLst>
        </pc:sldLayoutChg>
        <pc:sldLayoutChg chg="del">
          <pc:chgData name="Wei Li" userId="fae33518c2e5a771" providerId="LiveId" clId="{56F3CC06-3E88-4C8C-9339-1C4D4551F6D8}" dt="2022-11-13T05:11:51.911" v="1" actId="47"/>
          <pc:sldLayoutMkLst>
            <pc:docMk/>
            <pc:sldMasterMk cId="604857348" sldId="2147487679"/>
            <pc:sldLayoutMk cId="3990113000" sldId="2147487681"/>
          </pc:sldLayoutMkLst>
        </pc:sldLayoutChg>
        <pc:sldLayoutChg chg="del">
          <pc:chgData name="Wei Li" userId="fae33518c2e5a771" providerId="LiveId" clId="{56F3CC06-3E88-4C8C-9339-1C4D4551F6D8}" dt="2022-11-13T05:11:51.911" v="1" actId="47"/>
          <pc:sldLayoutMkLst>
            <pc:docMk/>
            <pc:sldMasterMk cId="604857348" sldId="2147487679"/>
            <pc:sldLayoutMk cId="198310891" sldId="2147487682"/>
          </pc:sldLayoutMkLst>
        </pc:sldLayoutChg>
        <pc:sldLayoutChg chg="del">
          <pc:chgData name="Wei Li" userId="fae33518c2e5a771" providerId="LiveId" clId="{56F3CC06-3E88-4C8C-9339-1C4D4551F6D8}" dt="2022-11-13T05:11:51.911" v="1" actId="47"/>
          <pc:sldLayoutMkLst>
            <pc:docMk/>
            <pc:sldMasterMk cId="604857348" sldId="2147487679"/>
            <pc:sldLayoutMk cId="3544009253" sldId="2147487683"/>
          </pc:sldLayoutMkLst>
        </pc:sldLayoutChg>
        <pc:sldLayoutChg chg="del">
          <pc:chgData name="Wei Li" userId="fae33518c2e5a771" providerId="LiveId" clId="{56F3CC06-3E88-4C8C-9339-1C4D4551F6D8}" dt="2022-11-13T05:11:51.911" v="1" actId="47"/>
          <pc:sldLayoutMkLst>
            <pc:docMk/>
            <pc:sldMasterMk cId="604857348" sldId="2147487679"/>
            <pc:sldLayoutMk cId="1148286381" sldId="2147487684"/>
          </pc:sldLayoutMkLst>
        </pc:sldLayoutChg>
        <pc:sldLayoutChg chg="del">
          <pc:chgData name="Wei Li" userId="fae33518c2e5a771" providerId="LiveId" clId="{56F3CC06-3E88-4C8C-9339-1C4D4551F6D8}" dt="2022-11-13T05:11:51.911" v="1" actId="47"/>
          <pc:sldLayoutMkLst>
            <pc:docMk/>
            <pc:sldMasterMk cId="604857348" sldId="2147487679"/>
            <pc:sldLayoutMk cId="220383837" sldId="2147487685"/>
          </pc:sldLayoutMkLst>
        </pc:sldLayoutChg>
        <pc:sldLayoutChg chg="del">
          <pc:chgData name="Wei Li" userId="fae33518c2e5a771" providerId="LiveId" clId="{56F3CC06-3E88-4C8C-9339-1C4D4551F6D8}" dt="2022-11-13T05:11:51.911" v="1" actId="47"/>
          <pc:sldLayoutMkLst>
            <pc:docMk/>
            <pc:sldMasterMk cId="604857348" sldId="2147487679"/>
            <pc:sldLayoutMk cId="2240607814" sldId="2147487686"/>
          </pc:sldLayoutMkLst>
        </pc:sldLayoutChg>
        <pc:sldLayoutChg chg="del">
          <pc:chgData name="Wei Li" userId="fae33518c2e5a771" providerId="LiveId" clId="{56F3CC06-3E88-4C8C-9339-1C4D4551F6D8}" dt="2022-11-13T05:11:51.911" v="1" actId="47"/>
          <pc:sldLayoutMkLst>
            <pc:docMk/>
            <pc:sldMasterMk cId="604857348" sldId="2147487679"/>
            <pc:sldLayoutMk cId="2207392538" sldId="2147487687"/>
          </pc:sldLayoutMkLst>
        </pc:sldLayoutChg>
        <pc:sldLayoutChg chg="del">
          <pc:chgData name="Wei Li" userId="fae33518c2e5a771" providerId="LiveId" clId="{56F3CC06-3E88-4C8C-9339-1C4D4551F6D8}" dt="2022-11-13T05:11:51.911" v="1" actId="47"/>
          <pc:sldLayoutMkLst>
            <pc:docMk/>
            <pc:sldMasterMk cId="604857348" sldId="2147487679"/>
            <pc:sldLayoutMk cId="262991451" sldId="2147487688"/>
          </pc:sldLayoutMkLst>
        </pc:sldLayoutChg>
        <pc:sldLayoutChg chg="del">
          <pc:chgData name="Wei Li" userId="fae33518c2e5a771" providerId="LiveId" clId="{56F3CC06-3E88-4C8C-9339-1C4D4551F6D8}" dt="2022-11-13T05:11:51.911" v="1" actId="47"/>
          <pc:sldLayoutMkLst>
            <pc:docMk/>
            <pc:sldMasterMk cId="604857348" sldId="2147487679"/>
            <pc:sldLayoutMk cId="3771181018" sldId="2147487689"/>
          </pc:sldLayoutMkLst>
        </pc:sldLayoutChg>
        <pc:sldLayoutChg chg="del">
          <pc:chgData name="Wei Li" userId="fae33518c2e5a771" providerId="LiveId" clId="{56F3CC06-3E88-4C8C-9339-1C4D4551F6D8}" dt="2022-11-13T05:11:51.911" v="1" actId="47"/>
          <pc:sldLayoutMkLst>
            <pc:docMk/>
            <pc:sldMasterMk cId="604857348" sldId="2147487679"/>
            <pc:sldLayoutMk cId="2933996587" sldId="2147487690"/>
          </pc:sldLayoutMkLst>
        </pc:sldLayoutChg>
      </pc:sldMasterChg>
      <pc:sldMasterChg chg="del delSldLayout">
        <pc:chgData name="Wei Li" userId="fae33518c2e5a771" providerId="LiveId" clId="{56F3CC06-3E88-4C8C-9339-1C4D4551F6D8}" dt="2022-11-13T05:11:51.911" v="1" actId="47"/>
        <pc:sldMasterMkLst>
          <pc:docMk/>
          <pc:sldMasterMk cId="1506269874" sldId="2147487691"/>
        </pc:sldMasterMkLst>
        <pc:sldLayoutChg chg="del">
          <pc:chgData name="Wei Li" userId="fae33518c2e5a771" providerId="LiveId" clId="{56F3CC06-3E88-4C8C-9339-1C4D4551F6D8}" dt="2022-11-13T05:11:51.911" v="1" actId="47"/>
          <pc:sldLayoutMkLst>
            <pc:docMk/>
            <pc:sldMasterMk cId="1506269874" sldId="2147487691"/>
            <pc:sldLayoutMk cId="602086861" sldId="2147487692"/>
          </pc:sldLayoutMkLst>
        </pc:sldLayoutChg>
        <pc:sldLayoutChg chg="del">
          <pc:chgData name="Wei Li" userId="fae33518c2e5a771" providerId="LiveId" clId="{56F3CC06-3E88-4C8C-9339-1C4D4551F6D8}" dt="2022-11-13T05:11:51.911" v="1" actId="47"/>
          <pc:sldLayoutMkLst>
            <pc:docMk/>
            <pc:sldMasterMk cId="1506269874" sldId="2147487691"/>
            <pc:sldLayoutMk cId="1326197985" sldId="2147487693"/>
          </pc:sldLayoutMkLst>
        </pc:sldLayoutChg>
        <pc:sldLayoutChg chg="del">
          <pc:chgData name="Wei Li" userId="fae33518c2e5a771" providerId="LiveId" clId="{56F3CC06-3E88-4C8C-9339-1C4D4551F6D8}" dt="2022-11-13T05:11:51.911" v="1" actId="47"/>
          <pc:sldLayoutMkLst>
            <pc:docMk/>
            <pc:sldMasterMk cId="1506269874" sldId="2147487691"/>
            <pc:sldLayoutMk cId="3540411381" sldId="2147487694"/>
          </pc:sldLayoutMkLst>
        </pc:sldLayoutChg>
        <pc:sldLayoutChg chg="del">
          <pc:chgData name="Wei Li" userId="fae33518c2e5a771" providerId="LiveId" clId="{56F3CC06-3E88-4C8C-9339-1C4D4551F6D8}" dt="2022-11-13T05:11:51.911" v="1" actId="47"/>
          <pc:sldLayoutMkLst>
            <pc:docMk/>
            <pc:sldMasterMk cId="1506269874" sldId="2147487691"/>
            <pc:sldLayoutMk cId="328210951" sldId="2147487695"/>
          </pc:sldLayoutMkLst>
        </pc:sldLayoutChg>
        <pc:sldLayoutChg chg="del">
          <pc:chgData name="Wei Li" userId="fae33518c2e5a771" providerId="LiveId" clId="{56F3CC06-3E88-4C8C-9339-1C4D4551F6D8}" dt="2022-11-13T05:11:51.911" v="1" actId="47"/>
          <pc:sldLayoutMkLst>
            <pc:docMk/>
            <pc:sldMasterMk cId="1506269874" sldId="2147487691"/>
            <pc:sldLayoutMk cId="2068732263" sldId="2147487696"/>
          </pc:sldLayoutMkLst>
        </pc:sldLayoutChg>
        <pc:sldLayoutChg chg="del">
          <pc:chgData name="Wei Li" userId="fae33518c2e5a771" providerId="LiveId" clId="{56F3CC06-3E88-4C8C-9339-1C4D4551F6D8}" dt="2022-11-13T05:11:51.911" v="1" actId="47"/>
          <pc:sldLayoutMkLst>
            <pc:docMk/>
            <pc:sldMasterMk cId="1506269874" sldId="2147487691"/>
            <pc:sldLayoutMk cId="3795376845" sldId="2147487697"/>
          </pc:sldLayoutMkLst>
        </pc:sldLayoutChg>
        <pc:sldLayoutChg chg="del">
          <pc:chgData name="Wei Li" userId="fae33518c2e5a771" providerId="LiveId" clId="{56F3CC06-3E88-4C8C-9339-1C4D4551F6D8}" dt="2022-11-13T05:11:51.911" v="1" actId="47"/>
          <pc:sldLayoutMkLst>
            <pc:docMk/>
            <pc:sldMasterMk cId="1506269874" sldId="2147487691"/>
            <pc:sldLayoutMk cId="465693979" sldId="2147487698"/>
          </pc:sldLayoutMkLst>
        </pc:sldLayoutChg>
        <pc:sldLayoutChg chg="del">
          <pc:chgData name="Wei Li" userId="fae33518c2e5a771" providerId="LiveId" clId="{56F3CC06-3E88-4C8C-9339-1C4D4551F6D8}" dt="2022-11-13T05:11:51.911" v="1" actId="47"/>
          <pc:sldLayoutMkLst>
            <pc:docMk/>
            <pc:sldMasterMk cId="1506269874" sldId="2147487691"/>
            <pc:sldLayoutMk cId="80135206" sldId="2147487699"/>
          </pc:sldLayoutMkLst>
        </pc:sldLayoutChg>
        <pc:sldLayoutChg chg="del">
          <pc:chgData name="Wei Li" userId="fae33518c2e5a771" providerId="LiveId" clId="{56F3CC06-3E88-4C8C-9339-1C4D4551F6D8}" dt="2022-11-13T05:11:51.911" v="1" actId="47"/>
          <pc:sldLayoutMkLst>
            <pc:docMk/>
            <pc:sldMasterMk cId="1506269874" sldId="2147487691"/>
            <pc:sldLayoutMk cId="1867848364" sldId="2147487700"/>
          </pc:sldLayoutMkLst>
        </pc:sldLayoutChg>
        <pc:sldLayoutChg chg="del">
          <pc:chgData name="Wei Li" userId="fae33518c2e5a771" providerId="LiveId" clId="{56F3CC06-3E88-4C8C-9339-1C4D4551F6D8}" dt="2022-11-13T05:11:51.911" v="1" actId="47"/>
          <pc:sldLayoutMkLst>
            <pc:docMk/>
            <pc:sldMasterMk cId="1506269874" sldId="2147487691"/>
            <pc:sldLayoutMk cId="876169996" sldId="2147487701"/>
          </pc:sldLayoutMkLst>
        </pc:sldLayoutChg>
        <pc:sldLayoutChg chg="del">
          <pc:chgData name="Wei Li" userId="fae33518c2e5a771" providerId="LiveId" clId="{56F3CC06-3E88-4C8C-9339-1C4D4551F6D8}" dt="2022-11-13T05:11:51.911" v="1" actId="47"/>
          <pc:sldLayoutMkLst>
            <pc:docMk/>
            <pc:sldMasterMk cId="1506269874" sldId="2147487691"/>
            <pc:sldLayoutMk cId="11861513" sldId="2147487702"/>
          </pc:sldLayoutMkLst>
        </pc:sldLayoutChg>
      </pc:sldMasterChg>
      <pc:sldMasterChg chg="del delSldLayout">
        <pc:chgData name="Wei Li" userId="fae33518c2e5a771" providerId="LiveId" clId="{56F3CC06-3E88-4C8C-9339-1C4D4551F6D8}" dt="2022-11-13T05:13:02.052" v="2" actId="47"/>
        <pc:sldMasterMkLst>
          <pc:docMk/>
          <pc:sldMasterMk cId="3483943951" sldId="2147487703"/>
        </pc:sldMasterMkLst>
        <pc:sldLayoutChg chg="del">
          <pc:chgData name="Wei Li" userId="fae33518c2e5a771" providerId="LiveId" clId="{56F3CC06-3E88-4C8C-9339-1C4D4551F6D8}" dt="2022-11-13T05:13:02.052" v="2" actId="47"/>
          <pc:sldLayoutMkLst>
            <pc:docMk/>
            <pc:sldMasterMk cId="3483943951" sldId="2147487703"/>
            <pc:sldLayoutMk cId="645086249" sldId="2147487704"/>
          </pc:sldLayoutMkLst>
        </pc:sldLayoutChg>
        <pc:sldLayoutChg chg="del">
          <pc:chgData name="Wei Li" userId="fae33518c2e5a771" providerId="LiveId" clId="{56F3CC06-3E88-4C8C-9339-1C4D4551F6D8}" dt="2022-11-13T05:13:02.052" v="2" actId="47"/>
          <pc:sldLayoutMkLst>
            <pc:docMk/>
            <pc:sldMasterMk cId="3483943951" sldId="2147487703"/>
            <pc:sldLayoutMk cId="3488268799" sldId="2147487705"/>
          </pc:sldLayoutMkLst>
        </pc:sldLayoutChg>
        <pc:sldLayoutChg chg="del">
          <pc:chgData name="Wei Li" userId="fae33518c2e5a771" providerId="LiveId" clId="{56F3CC06-3E88-4C8C-9339-1C4D4551F6D8}" dt="2022-11-13T05:13:02.052" v="2" actId="47"/>
          <pc:sldLayoutMkLst>
            <pc:docMk/>
            <pc:sldMasterMk cId="3483943951" sldId="2147487703"/>
            <pc:sldLayoutMk cId="2492491645" sldId="2147487706"/>
          </pc:sldLayoutMkLst>
        </pc:sldLayoutChg>
        <pc:sldLayoutChg chg="del">
          <pc:chgData name="Wei Li" userId="fae33518c2e5a771" providerId="LiveId" clId="{56F3CC06-3E88-4C8C-9339-1C4D4551F6D8}" dt="2022-11-13T05:13:02.052" v="2" actId="47"/>
          <pc:sldLayoutMkLst>
            <pc:docMk/>
            <pc:sldMasterMk cId="3483943951" sldId="2147487703"/>
            <pc:sldLayoutMk cId="1846374770" sldId="2147487707"/>
          </pc:sldLayoutMkLst>
        </pc:sldLayoutChg>
        <pc:sldLayoutChg chg="del">
          <pc:chgData name="Wei Li" userId="fae33518c2e5a771" providerId="LiveId" clId="{56F3CC06-3E88-4C8C-9339-1C4D4551F6D8}" dt="2022-11-13T05:13:02.052" v="2" actId="47"/>
          <pc:sldLayoutMkLst>
            <pc:docMk/>
            <pc:sldMasterMk cId="3483943951" sldId="2147487703"/>
            <pc:sldLayoutMk cId="2791652741" sldId="2147487708"/>
          </pc:sldLayoutMkLst>
        </pc:sldLayoutChg>
        <pc:sldLayoutChg chg="del">
          <pc:chgData name="Wei Li" userId="fae33518c2e5a771" providerId="LiveId" clId="{56F3CC06-3E88-4C8C-9339-1C4D4551F6D8}" dt="2022-11-13T05:13:02.052" v="2" actId="47"/>
          <pc:sldLayoutMkLst>
            <pc:docMk/>
            <pc:sldMasterMk cId="3483943951" sldId="2147487703"/>
            <pc:sldLayoutMk cId="826141300" sldId="2147487709"/>
          </pc:sldLayoutMkLst>
        </pc:sldLayoutChg>
        <pc:sldLayoutChg chg="del">
          <pc:chgData name="Wei Li" userId="fae33518c2e5a771" providerId="LiveId" clId="{56F3CC06-3E88-4C8C-9339-1C4D4551F6D8}" dt="2022-11-13T05:13:02.052" v="2" actId="47"/>
          <pc:sldLayoutMkLst>
            <pc:docMk/>
            <pc:sldMasterMk cId="3483943951" sldId="2147487703"/>
            <pc:sldLayoutMk cId="613213639" sldId="2147487710"/>
          </pc:sldLayoutMkLst>
        </pc:sldLayoutChg>
        <pc:sldLayoutChg chg="del">
          <pc:chgData name="Wei Li" userId="fae33518c2e5a771" providerId="LiveId" clId="{56F3CC06-3E88-4C8C-9339-1C4D4551F6D8}" dt="2022-11-13T05:13:02.052" v="2" actId="47"/>
          <pc:sldLayoutMkLst>
            <pc:docMk/>
            <pc:sldMasterMk cId="3483943951" sldId="2147487703"/>
            <pc:sldLayoutMk cId="2255188368" sldId="2147487711"/>
          </pc:sldLayoutMkLst>
        </pc:sldLayoutChg>
        <pc:sldLayoutChg chg="del">
          <pc:chgData name="Wei Li" userId="fae33518c2e5a771" providerId="LiveId" clId="{56F3CC06-3E88-4C8C-9339-1C4D4551F6D8}" dt="2022-11-13T05:13:02.052" v="2" actId="47"/>
          <pc:sldLayoutMkLst>
            <pc:docMk/>
            <pc:sldMasterMk cId="3483943951" sldId="2147487703"/>
            <pc:sldLayoutMk cId="1832264251" sldId="2147487712"/>
          </pc:sldLayoutMkLst>
        </pc:sldLayoutChg>
        <pc:sldLayoutChg chg="del">
          <pc:chgData name="Wei Li" userId="fae33518c2e5a771" providerId="LiveId" clId="{56F3CC06-3E88-4C8C-9339-1C4D4551F6D8}" dt="2022-11-13T05:13:02.052" v="2" actId="47"/>
          <pc:sldLayoutMkLst>
            <pc:docMk/>
            <pc:sldMasterMk cId="3483943951" sldId="2147487703"/>
            <pc:sldLayoutMk cId="3175432256" sldId="2147487713"/>
          </pc:sldLayoutMkLst>
        </pc:sldLayoutChg>
        <pc:sldLayoutChg chg="del">
          <pc:chgData name="Wei Li" userId="fae33518c2e5a771" providerId="LiveId" clId="{56F3CC06-3E88-4C8C-9339-1C4D4551F6D8}" dt="2022-11-13T05:13:02.052" v="2" actId="47"/>
          <pc:sldLayoutMkLst>
            <pc:docMk/>
            <pc:sldMasterMk cId="3483943951" sldId="2147487703"/>
            <pc:sldLayoutMk cId="2993082418" sldId="2147487714"/>
          </pc:sldLayoutMkLst>
        </pc:sldLayoutChg>
      </pc:sldMasterChg>
    </pc:docChg>
  </pc:docChgLst>
  <pc:docChgLst>
    <pc:chgData name="Wei Li" userId="fae33518c2e5a771" providerId="LiveId" clId="{66ECF522-A8D8-4230-A96F-D0349B10DF5D}"/>
    <pc:docChg chg="undo custSel addSld delSld modSld delMainMaster">
      <pc:chgData name="Wei Li" userId="fae33518c2e5a771" providerId="LiveId" clId="{66ECF522-A8D8-4230-A96F-D0349B10DF5D}" dt="2023-05-28T02:09:52.152" v="124"/>
      <pc:docMkLst>
        <pc:docMk/>
      </pc:docMkLst>
      <pc:sldChg chg="del">
        <pc:chgData name="Wei Li" userId="fae33518c2e5a771" providerId="LiveId" clId="{66ECF522-A8D8-4230-A96F-D0349B10DF5D}" dt="2023-05-28T01:43:31.191" v="22" actId="47"/>
        <pc:sldMkLst>
          <pc:docMk/>
          <pc:sldMk cId="685701094" sldId="256"/>
        </pc:sldMkLst>
      </pc:sldChg>
      <pc:sldChg chg="del">
        <pc:chgData name="Wei Li" userId="fae33518c2e5a771" providerId="LiveId" clId="{66ECF522-A8D8-4230-A96F-D0349B10DF5D}" dt="2023-05-28T01:43:31.191" v="22" actId="47"/>
        <pc:sldMkLst>
          <pc:docMk/>
          <pc:sldMk cId="0" sldId="257"/>
        </pc:sldMkLst>
      </pc:sldChg>
      <pc:sldChg chg="del">
        <pc:chgData name="Wei Li" userId="fae33518c2e5a771" providerId="LiveId" clId="{66ECF522-A8D8-4230-A96F-D0349B10DF5D}" dt="2023-05-28T01:43:31.191" v="22" actId="47"/>
        <pc:sldMkLst>
          <pc:docMk/>
          <pc:sldMk cId="0" sldId="258"/>
        </pc:sldMkLst>
      </pc:sldChg>
      <pc:sldChg chg="del">
        <pc:chgData name="Wei Li" userId="fae33518c2e5a771" providerId="LiveId" clId="{66ECF522-A8D8-4230-A96F-D0349B10DF5D}" dt="2023-05-28T01:43:43.363" v="23" actId="47"/>
        <pc:sldMkLst>
          <pc:docMk/>
          <pc:sldMk cId="0" sldId="259"/>
        </pc:sldMkLst>
      </pc:sldChg>
      <pc:sldChg chg="del">
        <pc:chgData name="Wei Li" userId="fae33518c2e5a771" providerId="LiveId" clId="{66ECF522-A8D8-4230-A96F-D0349B10DF5D}" dt="2023-05-28T01:43:31.191" v="22" actId="47"/>
        <pc:sldMkLst>
          <pc:docMk/>
          <pc:sldMk cId="436141612" sldId="260"/>
        </pc:sldMkLst>
      </pc:sldChg>
      <pc:sldChg chg="del">
        <pc:chgData name="Wei Li" userId="fae33518c2e5a771" providerId="LiveId" clId="{66ECF522-A8D8-4230-A96F-D0349B10DF5D}" dt="2023-05-28T01:43:31.191" v="22" actId="47"/>
        <pc:sldMkLst>
          <pc:docMk/>
          <pc:sldMk cId="423749103" sldId="261"/>
        </pc:sldMkLst>
      </pc:sldChg>
      <pc:sldChg chg="del">
        <pc:chgData name="Wei Li" userId="fae33518c2e5a771" providerId="LiveId" clId="{66ECF522-A8D8-4230-A96F-D0349B10DF5D}" dt="2023-05-28T01:43:31.191" v="22" actId="47"/>
        <pc:sldMkLst>
          <pc:docMk/>
          <pc:sldMk cId="3295395702" sldId="262"/>
        </pc:sldMkLst>
      </pc:sldChg>
      <pc:sldChg chg="del">
        <pc:chgData name="Wei Li" userId="fae33518c2e5a771" providerId="LiveId" clId="{66ECF522-A8D8-4230-A96F-D0349B10DF5D}" dt="2023-05-28T01:43:31.191" v="22" actId="47"/>
        <pc:sldMkLst>
          <pc:docMk/>
          <pc:sldMk cId="3493158459" sldId="263"/>
        </pc:sldMkLst>
      </pc:sldChg>
      <pc:sldChg chg="del">
        <pc:chgData name="Wei Li" userId="fae33518c2e5a771" providerId="LiveId" clId="{66ECF522-A8D8-4230-A96F-D0349B10DF5D}" dt="2023-05-28T01:43:43.363" v="23" actId="47"/>
        <pc:sldMkLst>
          <pc:docMk/>
          <pc:sldMk cId="0" sldId="264"/>
        </pc:sldMkLst>
      </pc:sldChg>
      <pc:sldChg chg="del">
        <pc:chgData name="Wei Li" userId="fae33518c2e5a771" providerId="LiveId" clId="{66ECF522-A8D8-4230-A96F-D0349B10DF5D}" dt="2023-05-28T01:43:31.191" v="22" actId="47"/>
        <pc:sldMkLst>
          <pc:docMk/>
          <pc:sldMk cId="2704669574" sldId="265"/>
        </pc:sldMkLst>
      </pc:sldChg>
      <pc:sldChg chg="del">
        <pc:chgData name="Wei Li" userId="fae33518c2e5a771" providerId="LiveId" clId="{66ECF522-A8D8-4230-A96F-D0349B10DF5D}" dt="2023-05-28T01:43:31.191" v="22" actId="47"/>
        <pc:sldMkLst>
          <pc:docMk/>
          <pc:sldMk cId="3635143879" sldId="266"/>
        </pc:sldMkLst>
      </pc:sldChg>
      <pc:sldChg chg="del">
        <pc:chgData name="Wei Li" userId="fae33518c2e5a771" providerId="LiveId" clId="{66ECF522-A8D8-4230-A96F-D0349B10DF5D}" dt="2023-05-28T01:43:43.363" v="23" actId="47"/>
        <pc:sldMkLst>
          <pc:docMk/>
          <pc:sldMk cId="0" sldId="267"/>
        </pc:sldMkLst>
      </pc:sldChg>
      <pc:sldChg chg="del">
        <pc:chgData name="Wei Li" userId="fae33518c2e5a771" providerId="LiveId" clId="{66ECF522-A8D8-4230-A96F-D0349B10DF5D}" dt="2023-05-28T01:43:43.363" v="23" actId="47"/>
        <pc:sldMkLst>
          <pc:docMk/>
          <pc:sldMk cId="0" sldId="268"/>
        </pc:sldMkLst>
      </pc:sldChg>
      <pc:sldChg chg="del">
        <pc:chgData name="Wei Li" userId="fae33518c2e5a771" providerId="LiveId" clId="{66ECF522-A8D8-4230-A96F-D0349B10DF5D}" dt="2023-05-28T01:43:43.363" v="23" actId="47"/>
        <pc:sldMkLst>
          <pc:docMk/>
          <pc:sldMk cId="0" sldId="269"/>
        </pc:sldMkLst>
      </pc:sldChg>
      <pc:sldChg chg="del">
        <pc:chgData name="Wei Li" userId="fae33518c2e5a771" providerId="LiveId" clId="{66ECF522-A8D8-4230-A96F-D0349B10DF5D}" dt="2023-05-28T01:43:31.191" v="22" actId="47"/>
        <pc:sldMkLst>
          <pc:docMk/>
          <pc:sldMk cId="738276837" sldId="270"/>
        </pc:sldMkLst>
      </pc:sldChg>
      <pc:sldChg chg="del">
        <pc:chgData name="Wei Li" userId="fae33518c2e5a771" providerId="LiveId" clId="{66ECF522-A8D8-4230-A96F-D0349B10DF5D}" dt="2023-05-28T01:43:31.191" v="22" actId="47"/>
        <pc:sldMkLst>
          <pc:docMk/>
          <pc:sldMk cId="3857264803" sldId="271"/>
        </pc:sldMkLst>
      </pc:sldChg>
      <pc:sldChg chg="del">
        <pc:chgData name="Wei Li" userId="fae33518c2e5a771" providerId="LiveId" clId="{66ECF522-A8D8-4230-A96F-D0349B10DF5D}" dt="2023-05-28T01:48:32.680" v="46" actId="47"/>
        <pc:sldMkLst>
          <pc:docMk/>
          <pc:sldMk cId="911538269" sldId="286"/>
        </pc:sldMkLst>
      </pc:sldChg>
      <pc:sldChg chg="del">
        <pc:chgData name="Wei Li" userId="fae33518c2e5a771" providerId="LiveId" clId="{66ECF522-A8D8-4230-A96F-D0349B10DF5D}" dt="2023-05-28T01:48:32.680" v="46" actId="47"/>
        <pc:sldMkLst>
          <pc:docMk/>
          <pc:sldMk cId="740281549" sldId="287"/>
        </pc:sldMkLst>
      </pc:sldChg>
      <pc:sldChg chg="del">
        <pc:chgData name="Wei Li" userId="fae33518c2e5a771" providerId="LiveId" clId="{66ECF522-A8D8-4230-A96F-D0349B10DF5D}" dt="2023-05-28T01:48:32.680" v="46" actId="47"/>
        <pc:sldMkLst>
          <pc:docMk/>
          <pc:sldMk cId="3130626968" sldId="288"/>
        </pc:sldMkLst>
      </pc:sldChg>
      <pc:sldChg chg="del">
        <pc:chgData name="Wei Li" userId="fae33518c2e5a771" providerId="LiveId" clId="{66ECF522-A8D8-4230-A96F-D0349B10DF5D}" dt="2023-05-28T01:48:32.680" v="46" actId="47"/>
        <pc:sldMkLst>
          <pc:docMk/>
          <pc:sldMk cId="2037243620" sldId="289"/>
        </pc:sldMkLst>
      </pc:sldChg>
      <pc:sldChg chg="del">
        <pc:chgData name="Wei Li" userId="fae33518c2e5a771" providerId="LiveId" clId="{66ECF522-A8D8-4230-A96F-D0349B10DF5D}" dt="2023-05-28T01:45:01.663" v="31" actId="47"/>
        <pc:sldMkLst>
          <pc:docMk/>
          <pc:sldMk cId="0" sldId="383"/>
        </pc:sldMkLst>
      </pc:sldChg>
      <pc:sldChg chg="del">
        <pc:chgData name="Wei Li" userId="fae33518c2e5a771" providerId="LiveId" clId="{66ECF522-A8D8-4230-A96F-D0349B10DF5D}" dt="2023-05-28T01:45:01.663" v="31" actId="47"/>
        <pc:sldMkLst>
          <pc:docMk/>
          <pc:sldMk cId="0" sldId="384"/>
        </pc:sldMkLst>
      </pc:sldChg>
      <pc:sldChg chg="del">
        <pc:chgData name="Wei Li" userId="fae33518c2e5a771" providerId="LiveId" clId="{66ECF522-A8D8-4230-A96F-D0349B10DF5D}" dt="2023-05-28T01:45:01.663" v="31" actId="47"/>
        <pc:sldMkLst>
          <pc:docMk/>
          <pc:sldMk cId="0" sldId="385"/>
        </pc:sldMkLst>
      </pc:sldChg>
      <pc:sldChg chg="del">
        <pc:chgData name="Wei Li" userId="fae33518c2e5a771" providerId="LiveId" clId="{66ECF522-A8D8-4230-A96F-D0349B10DF5D}" dt="2023-05-28T01:45:01.663" v="31" actId="47"/>
        <pc:sldMkLst>
          <pc:docMk/>
          <pc:sldMk cId="0" sldId="386"/>
        </pc:sldMkLst>
      </pc:sldChg>
      <pc:sldChg chg="add del">
        <pc:chgData name="Wei Li" userId="fae33518c2e5a771" providerId="LiveId" clId="{66ECF522-A8D8-4230-A96F-D0349B10DF5D}" dt="2023-05-28T01:47:32.570" v="44" actId="47"/>
        <pc:sldMkLst>
          <pc:docMk/>
          <pc:sldMk cId="407784251" sldId="421"/>
        </pc:sldMkLst>
      </pc:sldChg>
      <pc:sldChg chg="add del">
        <pc:chgData name="Wei Li" userId="fae33518c2e5a771" providerId="LiveId" clId="{66ECF522-A8D8-4230-A96F-D0349B10DF5D}" dt="2023-05-28T01:47:35.941" v="45" actId="47"/>
        <pc:sldMkLst>
          <pc:docMk/>
          <pc:sldMk cId="2661496413" sldId="422"/>
        </pc:sldMkLst>
      </pc:sldChg>
      <pc:sldChg chg="add del">
        <pc:chgData name="Wei Li" userId="fae33518c2e5a771" providerId="LiveId" clId="{66ECF522-A8D8-4230-A96F-D0349B10DF5D}" dt="2023-05-28T01:47:32.570" v="44" actId="47"/>
        <pc:sldMkLst>
          <pc:docMk/>
          <pc:sldMk cId="0" sldId="562"/>
        </pc:sldMkLst>
      </pc:sldChg>
      <pc:sldChg chg="add del">
        <pc:chgData name="Wei Li" userId="fae33518c2e5a771" providerId="LiveId" clId="{66ECF522-A8D8-4230-A96F-D0349B10DF5D}" dt="2023-05-28T01:47:32.570" v="44" actId="47"/>
        <pc:sldMkLst>
          <pc:docMk/>
          <pc:sldMk cId="673181168" sldId="698"/>
        </pc:sldMkLst>
      </pc:sldChg>
      <pc:sldChg chg="del">
        <pc:chgData name="Wei Li" userId="fae33518c2e5a771" providerId="LiveId" clId="{66ECF522-A8D8-4230-A96F-D0349B10DF5D}" dt="2023-05-28T01:46:11.983" v="32" actId="47"/>
        <pc:sldMkLst>
          <pc:docMk/>
          <pc:sldMk cId="6534449" sldId="699"/>
        </pc:sldMkLst>
      </pc:sldChg>
      <pc:sldChg chg="add del">
        <pc:chgData name="Wei Li" userId="fae33518c2e5a771" providerId="LiveId" clId="{66ECF522-A8D8-4230-A96F-D0349B10DF5D}" dt="2023-05-28T01:47:32.570" v="44" actId="47"/>
        <pc:sldMkLst>
          <pc:docMk/>
          <pc:sldMk cId="3103875304" sldId="699"/>
        </pc:sldMkLst>
      </pc:sldChg>
      <pc:sldChg chg="add del">
        <pc:chgData name="Wei Li" userId="fae33518c2e5a771" providerId="LiveId" clId="{66ECF522-A8D8-4230-A96F-D0349B10DF5D}" dt="2023-05-28T01:47:32.570" v="44" actId="47"/>
        <pc:sldMkLst>
          <pc:docMk/>
          <pc:sldMk cId="148810384" sldId="701"/>
        </pc:sldMkLst>
      </pc:sldChg>
      <pc:sldChg chg="del">
        <pc:chgData name="Wei Li" userId="fae33518c2e5a771" providerId="LiveId" clId="{66ECF522-A8D8-4230-A96F-D0349B10DF5D}" dt="2023-05-28T01:46:11.983" v="32" actId="47"/>
        <pc:sldMkLst>
          <pc:docMk/>
          <pc:sldMk cId="3980173017" sldId="701"/>
        </pc:sldMkLst>
      </pc:sldChg>
      <pc:sldChg chg="add del">
        <pc:chgData name="Wei Li" userId="fae33518c2e5a771" providerId="LiveId" clId="{66ECF522-A8D8-4230-A96F-D0349B10DF5D}" dt="2023-05-28T01:47:32.570" v="44" actId="47"/>
        <pc:sldMkLst>
          <pc:docMk/>
          <pc:sldMk cId="1703874432" sldId="702"/>
        </pc:sldMkLst>
      </pc:sldChg>
      <pc:sldChg chg="del">
        <pc:chgData name="Wei Li" userId="fae33518c2e5a771" providerId="LiveId" clId="{66ECF522-A8D8-4230-A96F-D0349B10DF5D}" dt="2023-05-28T01:46:11.983" v="32" actId="47"/>
        <pc:sldMkLst>
          <pc:docMk/>
          <pc:sldMk cId="4280818263" sldId="702"/>
        </pc:sldMkLst>
      </pc:sldChg>
      <pc:sldChg chg="del">
        <pc:chgData name="Wei Li" userId="fae33518c2e5a771" providerId="LiveId" clId="{66ECF522-A8D8-4230-A96F-D0349B10DF5D}" dt="2023-05-28T01:46:11.983" v="32" actId="47"/>
        <pc:sldMkLst>
          <pc:docMk/>
          <pc:sldMk cId="2909294099" sldId="703"/>
        </pc:sldMkLst>
      </pc:sldChg>
      <pc:sldChg chg="add del">
        <pc:chgData name="Wei Li" userId="fae33518c2e5a771" providerId="LiveId" clId="{66ECF522-A8D8-4230-A96F-D0349B10DF5D}" dt="2023-05-28T01:47:32.570" v="44" actId="47"/>
        <pc:sldMkLst>
          <pc:docMk/>
          <pc:sldMk cId="3435064295" sldId="703"/>
        </pc:sldMkLst>
      </pc:sldChg>
      <pc:sldChg chg="add del">
        <pc:chgData name="Wei Li" userId="fae33518c2e5a771" providerId="LiveId" clId="{66ECF522-A8D8-4230-A96F-D0349B10DF5D}" dt="2023-05-28T01:47:32.570" v="44" actId="47"/>
        <pc:sldMkLst>
          <pc:docMk/>
          <pc:sldMk cId="83243877" sldId="704"/>
        </pc:sldMkLst>
      </pc:sldChg>
      <pc:sldChg chg="del">
        <pc:chgData name="Wei Li" userId="fae33518c2e5a771" providerId="LiveId" clId="{66ECF522-A8D8-4230-A96F-D0349B10DF5D}" dt="2023-05-28T01:46:11.983" v="32" actId="47"/>
        <pc:sldMkLst>
          <pc:docMk/>
          <pc:sldMk cId="3378039886" sldId="704"/>
        </pc:sldMkLst>
      </pc:sldChg>
      <pc:sldChg chg="del">
        <pc:chgData name="Wei Li" userId="fae33518c2e5a771" providerId="LiveId" clId="{66ECF522-A8D8-4230-A96F-D0349B10DF5D}" dt="2023-05-28T01:46:11.983" v="32" actId="47"/>
        <pc:sldMkLst>
          <pc:docMk/>
          <pc:sldMk cId="917380077" sldId="705"/>
        </pc:sldMkLst>
      </pc:sldChg>
      <pc:sldChg chg="add del">
        <pc:chgData name="Wei Li" userId="fae33518c2e5a771" providerId="LiveId" clId="{66ECF522-A8D8-4230-A96F-D0349B10DF5D}" dt="2023-05-28T01:47:32.570" v="44" actId="47"/>
        <pc:sldMkLst>
          <pc:docMk/>
          <pc:sldMk cId="1701569026" sldId="705"/>
        </pc:sldMkLst>
      </pc:sldChg>
      <pc:sldChg chg="add del">
        <pc:chgData name="Wei Li" userId="fae33518c2e5a771" providerId="LiveId" clId="{66ECF522-A8D8-4230-A96F-D0349B10DF5D}" dt="2023-05-28T01:47:32.570" v="44" actId="47"/>
        <pc:sldMkLst>
          <pc:docMk/>
          <pc:sldMk cId="3251785528" sldId="706"/>
        </pc:sldMkLst>
      </pc:sldChg>
      <pc:sldChg chg="del">
        <pc:chgData name="Wei Li" userId="fae33518c2e5a771" providerId="LiveId" clId="{66ECF522-A8D8-4230-A96F-D0349B10DF5D}" dt="2023-05-28T01:46:11.983" v="32" actId="47"/>
        <pc:sldMkLst>
          <pc:docMk/>
          <pc:sldMk cId="4247539262" sldId="706"/>
        </pc:sldMkLst>
      </pc:sldChg>
      <pc:sldChg chg="del">
        <pc:chgData name="Wei Li" userId="fae33518c2e5a771" providerId="LiveId" clId="{66ECF522-A8D8-4230-A96F-D0349B10DF5D}" dt="2023-05-28T01:46:11.983" v="32" actId="47"/>
        <pc:sldMkLst>
          <pc:docMk/>
          <pc:sldMk cId="1450136936" sldId="707"/>
        </pc:sldMkLst>
      </pc:sldChg>
      <pc:sldChg chg="del">
        <pc:chgData name="Wei Li" userId="fae33518c2e5a771" providerId="LiveId" clId="{66ECF522-A8D8-4230-A96F-D0349B10DF5D}" dt="2023-05-28T01:46:11.983" v="32" actId="47"/>
        <pc:sldMkLst>
          <pc:docMk/>
          <pc:sldMk cId="3239107056" sldId="708"/>
        </pc:sldMkLst>
      </pc:sldChg>
      <pc:sldChg chg="del">
        <pc:chgData name="Wei Li" userId="fae33518c2e5a771" providerId="LiveId" clId="{66ECF522-A8D8-4230-A96F-D0349B10DF5D}" dt="2023-05-28T01:46:11.983" v="32" actId="47"/>
        <pc:sldMkLst>
          <pc:docMk/>
          <pc:sldMk cId="1022075576" sldId="709"/>
        </pc:sldMkLst>
      </pc:sldChg>
      <pc:sldChg chg="del">
        <pc:chgData name="Wei Li" userId="fae33518c2e5a771" providerId="LiveId" clId="{66ECF522-A8D8-4230-A96F-D0349B10DF5D}" dt="2023-05-28T01:46:11.983" v="32" actId="47"/>
        <pc:sldMkLst>
          <pc:docMk/>
          <pc:sldMk cId="2492563976" sldId="710"/>
        </pc:sldMkLst>
      </pc:sldChg>
      <pc:sldChg chg="del">
        <pc:chgData name="Wei Li" userId="fae33518c2e5a771" providerId="LiveId" clId="{66ECF522-A8D8-4230-A96F-D0349B10DF5D}" dt="2023-05-28T01:46:11.983" v="32" actId="47"/>
        <pc:sldMkLst>
          <pc:docMk/>
          <pc:sldMk cId="1055635516" sldId="711"/>
        </pc:sldMkLst>
      </pc:sldChg>
      <pc:sldChg chg="del">
        <pc:chgData name="Wei Li" userId="fae33518c2e5a771" providerId="LiveId" clId="{66ECF522-A8D8-4230-A96F-D0349B10DF5D}" dt="2023-05-28T01:46:11.983" v="32" actId="47"/>
        <pc:sldMkLst>
          <pc:docMk/>
          <pc:sldMk cId="2770878050" sldId="712"/>
        </pc:sldMkLst>
      </pc:sldChg>
      <pc:sldChg chg="del">
        <pc:chgData name="Wei Li" userId="fae33518c2e5a771" providerId="LiveId" clId="{66ECF522-A8D8-4230-A96F-D0349B10DF5D}" dt="2023-05-28T01:46:11.983" v="32" actId="47"/>
        <pc:sldMkLst>
          <pc:docMk/>
          <pc:sldMk cId="4274982662" sldId="713"/>
        </pc:sldMkLst>
      </pc:sldChg>
      <pc:sldChg chg="del">
        <pc:chgData name="Wei Li" userId="fae33518c2e5a771" providerId="LiveId" clId="{66ECF522-A8D8-4230-A96F-D0349B10DF5D}" dt="2023-05-28T01:46:11.983" v="32" actId="47"/>
        <pc:sldMkLst>
          <pc:docMk/>
          <pc:sldMk cId="137044224" sldId="714"/>
        </pc:sldMkLst>
      </pc:sldChg>
      <pc:sldChg chg="del">
        <pc:chgData name="Wei Li" userId="fae33518c2e5a771" providerId="LiveId" clId="{66ECF522-A8D8-4230-A96F-D0349B10DF5D}" dt="2023-05-28T01:46:11.983" v="32" actId="47"/>
        <pc:sldMkLst>
          <pc:docMk/>
          <pc:sldMk cId="4216003154" sldId="715"/>
        </pc:sldMkLst>
      </pc:sldChg>
      <pc:sldChg chg="del">
        <pc:chgData name="Wei Li" userId="fae33518c2e5a771" providerId="LiveId" clId="{66ECF522-A8D8-4230-A96F-D0349B10DF5D}" dt="2023-05-28T01:46:11.983" v="32" actId="47"/>
        <pc:sldMkLst>
          <pc:docMk/>
          <pc:sldMk cId="1298427403" sldId="716"/>
        </pc:sldMkLst>
      </pc:sldChg>
      <pc:sldChg chg="add del">
        <pc:chgData name="Wei Li" userId="fae33518c2e5a771" providerId="LiveId" clId="{66ECF522-A8D8-4230-A96F-D0349B10DF5D}" dt="2023-05-28T01:47:32.570" v="44" actId="47"/>
        <pc:sldMkLst>
          <pc:docMk/>
          <pc:sldMk cId="464334222" sldId="719"/>
        </pc:sldMkLst>
      </pc:sldChg>
      <pc:sldChg chg="add del">
        <pc:chgData name="Wei Li" userId="fae33518c2e5a771" providerId="LiveId" clId="{66ECF522-A8D8-4230-A96F-D0349B10DF5D}" dt="2023-05-28T01:47:32.570" v="44" actId="47"/>
        <pc:sldMkLst>
          <pc:docMk/>
          <pc:sldMk cId="3766008139" sldId="720"/>
        </pc:sldMkLst>
      </pc:sldChg>
      <pc:sldChg chg="add del">
        <pc:chgData name="Wei Li" userId="fae33518c2e5a771" providerId="LiveId" clId="{66ECF522-A8D8-4230-A96F-D0349B10DF5D}" dt="2023-05-28T01:47:32.570" v="44" actId="47"/>
        <pc:sldMkLst>
          <pc:docMk/>
          <pc:sldMk cId="3014157996" sldId="721"/>
        </pc:sldMkLst>
      </pc:sldChg>
      <pc:sldChg chg="add del">
        <pc:chgData name="Wei Li" userId="fae33518c2e5a771" providerId="LiveId" clId="{66ECF522-A8D8-4230-A96F-D0349B10DF5D}" dt="2023-05-28T01:47:32.570" v="44" actId="47"/>
        <pc:sldMkLst>
          <pc:docMk/>
          <pc:sldMk cId="1272924003" sldId="722"/>
        </pc:sldMkLst>
      </pc:sldChg>
      <pc:sldChg chg="modSp mod">
        <pc:chgData name="Wei Li" userId="fae33518c2e5a771" providerId="LiveId" clId="{66ECF522-A8D8-4230-A96F-D0349B10DF5D}" dt="2023-05-28T02:03:59.429" v="120" actId="20577"/>
        <pc:sldMkLst>
          <pc:docMk/>
          <pc:sldMk cId="4265739660" sldId="791"/>
        </pc:sldMkLst>
        <pc:spChg chg="mod">
          <ac:chgData name="Wei Li" userId="fae33518c2e5a771" providerId="LiveId" clId="{66ECF522-A8D8-4230-A96F-D0349B10DF5D}" dt="2023-05-28T02:01:46.404" v="78" actId="20577"/>
          <ac:spMkLst>
            <pc:docMk/>
            <pc:sldMk cId="4265739660" sldId="791"/>
            <ac:spMk id="2" creationId="{00000000-0000-0000-0000-000000000000}"/>
          </ac:spMkLst>
        </pc:spChg>
        <pc:spChg chg="mod">
          <ac:chgData name="Wei Li" userId="fae33518c2e5a771" providerId="LiveId" clId="{66ECF522-A8D8-4230-A96F-D0349B10DF5D}" dt="2023-05-28T02:03:59.429" v="120" actId="20577"/>
          <ac:spMkLst>
            <pc:docMk/>
            <pc:sldMk cId="4265739660" sldId="791"/>
            <ac:spMk id="14337" creationId="{00000000-0000-0000-0000-000000000000}"/>
          </ac:spMkLst>
        </pc:spChg>
      </pc:sldChg>
      <pc:sldChg chg="modSp mod">
        <pc:chgData name="Wei Li" userId="fae33518c2e5a771" providerId="LiveId" clId="{66ECF522-A8D8-4230-A96F-D0349B10DF5D}" dt="2023-05-28T01:37:26.943" v="10" actId="20577"/>
        <pc:sldMkLst>
          <pc:docMk/>
          <pc:sldMk cId="0" sldId="1614"/>
        </pc:sldMkLst>
        <pc:spChg chg="mod">
          <ac:chgData name="Wei Li" userId="fae33518c2e5a771" providerId="LiveId" clId="{66ECF522-A8D8-4230-A96F-D0349B10DF5D}" dt="2023-05-28T01:36:25.399" v="7" actId="20577"/>
          <ac:spMkLst>
            <pc:docMk/>
            <pc:sldMk cId="0" sldId="1614"/>
            <ac:spMk id="3" creationId="{0DFA149E-1499-1A1A-3595-9F887A230A39}"/>
          </ac:spMkLst>
        </pc:spChg>
        <pc:spChg chg="mod">
          <ac:chgData name="Wei Li" userId="fae33518c2e5a771" providerId="LiveId" clId="{66ECF522-A8D8-4230-A96F-D0349B10DF5D}" dt="2023-05-28T01:37:26.943" v="10" actId="20577"/>
          <ac:spMkLst>
            <pc:docMk/>
            <pc:sldMk cId="0" sldId="1614"/>
            <ac:spMk id="1981" creationId="{00000000-0000-0000-0000-000000000000}"/>
          </ac:spMkLst>
        </pc:spChg>
      </pc:sldChg>
      <pc:sldChg chg="modSp mod">
        <pc:chgData name="Wei Li" userId="fae33518c2e5a771" providerId="LiveId" clId="{66ECF522-A8D8-4230-A96F-D0349B10DF5D}" dt="2023-05-28T01:46:33.134" v="34"/>
        <pc:sldMkLst>
          <pc:docMk/>
          <pc:sldMk cId="2948737989" sldId="3890"/>
        </pc:sldMkLst>
        <pc:spChg chg="mod">
          <ac:chgData name="Wei Li" userId="fae33518c2e5a771" providerId="LiveId" clId="{66ECF522-A8D8-4230-A96F-D0349B10DF5D}" dt="2023-05-28T01:46:33.134" v="34"/>
          <ac:spMkLst>
            <pc:docMk/>
            <pc:sldMk cId="2948737989" sldId="3890"/>
            <ac:spMk id="392195" creationId="{00000000-0000-0000-0000-000000000000}"/>
          </ac:spMkLst>
        </pc:spChg>
      </pc:sldChg>
      <pc:sldChg chg="del">
        <pc:chgData name="Wei Li" userId="fae33518c2e5a771" providerId="LiveId" clId="{66ECF522-A8D8-4230-A96F-D0349B10DF5D}" dt="2023-05-28T01:43:31.191" v="22" actId="47"/>
        <pc:sldMkLst>
          <pc:docMk/>
          <pc:sldMk cId="0" sldId="5467"/>
        </pc:sldMkLst>
      </pc:sldChg>
      <pc:sldChg chg="del">
        <pc:chgData name="Wei Li" userId="fae33518c2e5a771" providerId="LiveId" clId="{66ECF522-A8D8-4230-A96F-D0349B10DF5D}" dt="2023-05-28T01:43:31.191" v="22" actId="47"/>
        <pc:sldMkLst>
          <pc:docMk/>
          <pc:sldMk cId="0" sldId="5468"/>
        </pc:sldMkLst>
      </pc:sldChg>
      <pc:sldChg chg="del">
        <pc:chgData name="Wei Li" userId="fae33518c2e5a771" providerId="LiveId" clId="{66ECF522-A8D8-4230-A96F-D0349B10DF5D}" dt="2023-05-28T01:43:43.363" v="23" actId="47"/>
        <pc:sldMkLst>
          <pc:docMk/>
          <pc:sldMk cId="0" sldId="5537"/>
        </pc:sldMkLst>
      </pc:sldChg>
      <pc:sldChg chg="del">
        <pc:chgData name="Wei Li" userId="fae33518c2e5a771" providerId="LiveId" clId="{66ECF522-A8D8-4230-A96F-D0349B10DF5D}" dt="2023-05-28T01:43:43.363" v="23" actId="47"/>
        <pc:sldMkLst>
          <pc:docMk/>
          <pc:sldMk cId="0" sldId="5538"/>
        </pc:sldMkLst>
      </pc:sldChg>
      <pc:sldChg chg="del">
        <pc:chgData name="Wei Li" userId="fae33518c2e5a771" providerId="LiveId" clId="{66ECF522-A8D8-4230-A96F-D0349B10DF5D}" dt="2023-05-28T01:43:43.363" v="23" actId="47"/>
        <pc:sldMkLst>
          <pc:docMk/>
          <pc:sldMk cId="0" sldId="5539"/>
        </pc:sldMkLst>
      </pc:sldChg>
      <pc:sldChg chg="del">
        <pc:chgData name="Wei Li" userId="fae33518c2e5a771" providerId="LiveId" clId="{66ECF522-A8D8-4230-A96F-D0349B10DF5D}" dt="2023-05-28T01:43:43.363" v="23" actId="47"/>
        <pc:sldMkLst>
          <pc:docMk/>
          <pc:sldMk cId="0" sldId="5540"/>
        </pc:sldMkLst>
      </pc:sldChg>
      <pc:sldChg chg="del">
        <pc:chgData name="Wei Li" userId="fae33518c2e5a771" providerId="LiveId" clId="{66ECF522-A8D8-4230-A96F-D0349B10DF5D}" dt="2023-05-28T01:43:43.363" v="23" actId="47"/>
        <pc:sldMkLst>
          <pc:docMk/>
          <pc:sldMk cId="2492386989" sldId="5541"/>
        </pc:sldMkLst>
      </pc:sldChg>
      <pc:sldChg chg="modSp mod">
        <pc:chgData name="Wei Li" userId="fae33518c2e5a771" providerId="LiveId" clId="{66ECF522-A8D8-4230-A96F-D0349B10DF5D}" dt="2023-05-28T01:43:11.532" v="21" actId="20577"/>
        <pc:sldMkLst>
          <pc:docMk/>
          <pc:sldMk cId="820907903" sldId="5542"/>
        </pc:sldMkLst>
        <pc:spChg chg="mod">
          <ac:chgData name="Wei Li" userId="fae33518c2e5a771" providerId="LiveId" clId="{66ECF522-A8D8-4230-A96F-D0349B10DF5D}" dt="2023-05-28T01:43:11.532" v="21" actId="20577"/>
          <ac:spMkLst>
            <pc:docMk/>
            <pc:sldMk cId="820907903" sldId="5542"/>
            <ac:spMk id="3" creationId="{0DFA149E-1499-1A1A-3595-9F887A230A39}"/>
          </ac:spMkLst>
        </pc:spChg>
        <pc:spChg chg="mod">
          <ac:chgData name="Wei Li" userId="fae33518c2e5a771" providerId="LiveId" clId="{66ECF522-A8D8-4230-A96F-D0349B10DF5D}" dt="2023-05-28T01:43:04.459" v="16" actId="20577"/>
          <ac:spMkLst>
            <pc:docMk/>
            <pc:sldMk cId="820907903" sldId="5542"/>
            <ac:spMk id="1981" creationId="{00000000-0000-0000-0000-000000000000}"/>
          </ac:spMkLst>
        </pc:spChg>
      </pc:sldChg>
      <pc:sldChg chg="del">
        <pc:chgData name="Wei Li" userId="fae33518c2e5a771" providerId="LiveId" clId="{66ECF522-A8D8-4230-A96F-D0349B10DF5D}" dt="2023-05-28T01:52:30.676" v="59" actId="47"/>
        <pc:sldMkLst>
          <pc:docMk/>
          <pc:sldMk cId="1225313843" sldId="5543"/>
        </pc:sldMkLst>
      </pc:sldChg>
      <pc:sldChg chg="del">
        <pc:chgData name="Wei Li" userId="fae33518c2e5a771" providerId="LiveId" clId="{66ECF522-A8D8-4230-A96F-D0349B10DF5D}" dt="2023-05-28T01:52:30.676" v="59" actId="47"/>
        <pc:sldMkLst>
          <pc:docMk/>
          <pc:sldMk cId="3952514820" sldId="5544"/>
        </pc:sldMkLst>
      </pc:sldChg>
      <pc:sldChg chg="del">
        <pc:chgData name="Wei Li" userId="fae33518c2e5a771" providerId="LiveId" clId="{66ECF522-A8D8-4230-A96F-D0349B10DF5D}" dt="2023-05-28T01:52:30.676" v="59" actId="47"/>
        <pc:sldMkLst>
          <pc:docMk/>
          <pc:sldMk cId="3380534825" sldId="5545"/>
        </pc:sldMkLst>
      </pc:sldChg>
      <pc:sldChg chg="del">
        <pc:chgData name="Wei Li" userId="fae33518c2e5a771" providerId="LiveId" clId="{66ECF522-A8D8-4230-A96F-D0349B10DF5D}" dt="2023-05-28T01:52:30.676" v="59" actId="47"/>
        <pc:sldMkLst>
          <pc:docMk/>
          <pc:sldMk cId="2203981762" sldId="5546"/>
        </pc:sldMkLst>
      </pc:sldChg>
      <pc:sldChg chg="del">
        <pc:chgData name="Wei Li" userId="fae33518c2e5a771" providerId="LiveId" clId="{66ECF522-A8D8-4230-A96F-D0349B10DF5D}" dt="2023-05-28T01:52:30.676" v="59" actId="47"/>
        <pc:sldMkLst>
          <pc:docMk/>
          <pc:sldMk cId="3773230219" sldId="5547"/>
        </pc:sldMkLst>
      </pc:sldChg>
      <pc:sldChg chg="del">
        <pc:chgData name="Wei Li" userId="fae33518c2e5a771" providerId="LiveId" clId="{66ECF522-A8D8-4230-A96F-D0349B10DF5D}" dt="2023-05-28T01:43:31.191" v="22" actId="47"/>
        <pc:sldMkLst>
          <pc:docMk/>
          <pc:sldMk cId="2933540926" sldId="5548"/>
        </pc:sldMkLst>
      </pc:sldChg>
      <pc:sldChg chg="del">
        <pc:chgData name="Wei Li" userId="fae33518c2e5a771" providerId="LiveId" clId="{66ECF522-A8D8-4230-A96F-D0349B10DF5D}" dt="2023-05-28T01:43:31.191" v="22" actId="47"/>
        <pc:sldMkLst>
          <pc:docMk/>
          <pc:sldMk cId="2565968309" sldId="5549"/>
        </pc:sldMkLst>
      </pc:sldChg>
      <pc:sldChg chg="del">
        <pc:chgData name="Wei Li" userId="fae33518c2e5a771" providerId="LiveId" clId="{66ECF522-A8D8-4230-A96F-D0349B10DF5D}" dt="2023-05-28T01:43:31.191" v="22" actId="47"/>
        <pc:sldMkLst>
          <pc:docMk/>
          <pc:sldMk cId="2895476193" sldId="5550"/>
        </pc:sldMkLst>
      </pc:sldChg>
      <pc:sldChg chg="del">
        <pc:chgData name="Wei Li" userId="fae33518c2e5a771" providerId="LiveId" clId="{66ECF522-A8D8-4230-A96F-D0349B10DF5D}" dt="2023-05-28T01:43:31.191" v="22" actId="47"/>
        <pc:sldMkLst>
          <pc:docMk/>
          <pc:sldMk cId="714884195" sldId="5551"/>
        </pc:sldMkLst>
      </pc:sldChg>
      <pc:sldChg chg="del">
        <pc:chgData name="Wei Li" userId="fae33518c2e5a771" providerId="LiveId" clId="{66ECF522-A8D8-4230-A96F-D0349B10DF5D}" dt="2023-05-28T01:43:31.191" v="22" actId="47"/>
        <pc:sldMkLst>
          <pc:docMk/>
          <pc:sldMk cId="778081541" sldId="5552"/>
        </pc:sldMkLst>
      </pc:sldChg>
      <pc:sldChg chg="del">
        <pc:chgData name="Wei Li" userId="fae33518c2e5a771" providerId="LiveId" clId="{66ECF522-A8D8-4230-A96F-D0349B10DF5D}" dt="2023-05-28T01:43:31.191" v="22" actId="47"/>
        <pc:sldMkLst>
          <pc:docMk/>
          <pc:sldMk cId="884974243" sldId="5553"/>
        </pc:sldMkLst>
      </pc:sldChg>
      <pc:sldChg chg="del">
        <pc:chgData name="Wei Li" userId="fae33518c2e5a771" providerId="LiveId" clId="{66ECF522-A8D8-4230-A96F-D0349B10DF5D}" dt="2023-05-28T01:43:31.191" v="22" actId="47"/>
        <pc:sldMkLst>
          <pc:docMk/>
          <pc:sldMk cId="179213264" sldId="5554"/>
        </pc:sldMkLst>
      </pc:sldChg>
      <pc:sldChg chg="del">
        <pc:chgData name="Wei Li" userId="fae33518c2e5a771" providerId="LiveId" clId="{66ECF522-A8D8-4230-A96F-D0349B10DF5D}" dt="2023-05-28T01:43:31.191" v="22" actId="47"/>
        <pc:sldMkLst>
          <pc:docMk/>
          <pc:sldMk cId="4223025007" sldId="5555"/>
        </pc:sldMkLst>
      </pc:sldChg>
      <pc:sldChg chg="del">
        <pc:chgData name="Wei Li" userId="fae33518c2e5a771" providerId="LiveId" clId="{66ECF522-A8D8-4230-A96F-D0349B10DF5D}" dt="2023-05-28T01:43:31.191" v="22" actId="47"/>
        <pc:sldMkLst>
          <pc:docMk/>
          <pc:sldMk cId="2012406442" sldId="5556"/>
        </pc:sldMkLst>
      </pc:sldChg>
      <pc:sldChg chg="del">
        <pc:chgData name="Wei Li" userId="fae33518c2e5a771" providerId="LiveId" clId="{66ECF522-A8D8-4230-A96F-D0349B10DF5D}" dt="2023-05-28T01:43:31.191" v="22" actId="47"/>
        <pc:sldMkLst>
          <pc:docMk/>
          <pc:sldMk cId="2252121098" sldId="5557"/>
        </pc:sldMkLst>
      </pc:sldChg>
      <pc:sldChg chg="del">
        <pc:chgData name="Wei Li" userId="fae33518c2e5a771" providerId="LiveId" clId="{66ECF522-A8D8-4230-A96F-D0349B10DF5D}" dt="2023-05-28T01:43:31.191" v="22" actId="47"/>
        <pc:sldMkLst>
          <pc:docMk/>
          <pc:sldMk cId="1905910877" sldId="5558"/>
        </pc:sldMkLst>
      </pc:sldChg>
      <pc:sldChg chg="del">
        <pc:chgData name="Wei Li" userId="fae33518c2e5a771" providerId="LiveId" clId="{66ECF522-A8D8-4230-A96F-D0349B10DF5D}" dt="2023-05-28T01:43:31.191" v="22" actId="47"/>
        <pc:sldMkLst>
          <pc:docMk/>
          <pc:sldMk cId="4196798495" sldId="5559"/>
        </pc:sldMkLst>
      </pc:sldChg>
      <pc:sldChg chg="del">
        <pc:chgData name="Wei Li" userId="fae33518c2e5a771" providerId="LiveId" clId="{66ECF522-A8D8-4230-A96F-D0349B10DF5D}" dt="2023-05-28T01:43:31.191" v="22" actId="47"/>
        <pc:sldMkLst>
          <pc:docMk/>
          <pc:sldMk cId="1910003605" sldId="5560"/>
        </pc:sldMkLst>
      </pc:sldChg>
      <pc:sldChg chg="del">
        <pc:chgData name="Wei Li" userId="fae33518c2e5a771" providerId="LiveId" clId="{66ECF522-A8D8-4230-A96F-D0349B10DF5D}" dt="2023-05-28T01:43:31.191" v="22" actId="47"/>
        <pc:sldMkLst>
          <pc:docMk/>
          <pc:sldMk cId="3123720911" sldId="5561"/>
        </pc:sldMkLst>
      </pc:sldChg>
      <pc:sldChg chg="del">
        <pc:chgData name="Wei Li" userId="fae33518c2e5a771" providerId="LiveId" clId="{66ECF522-A8D8-4230-A96F-D0349B10DF5D}" dt="2023-05-28T01:45:01.663" v="31" actId="47"/>
        <pc:sldMkLst>
          <pc:docMk/>
          <pc:sldMk cId="3989668085" sldId="5562"/>
        </pc:sldMkLst>
      </pc:sldChg>
      <pc:sldChg chg="del">
        <pc:chgData name="Wei Li" userId="fae33518c2e5a771" providerId="LiveId" clId="{66ECF522-A8D8-4230-A96F-D0349B10DF5D}" dt="2023-05-28T01:45:01.663" v="31" actId="47"/>
        <pc:sldMkLst>
          <pc:docMk/>
          <pc:sldMk cId="2010682492" sldId="5563"/>
        </pc:sldMkLst>
      </pc:sldChg>
      <pc:sldChg chg="del">
        <pc:chgData name="Wei Li" userId="fae33518c2e5a771" providerId="LiveId" clId="{66ECF522-A8D8-4230-A96F-D0349B10DF5D}" dt="2023-05-28T01:45:01.663" v="31" actId="47"/>
        <pc:sldMkLst>
          <pc:docMk/>
          <pc:sldMk cId="3920246778" sldId="5564"/>
        </pc:sldMkLst>
      </pc:sldChg>
      <pc:sldChg chg="del">
        <pc:chgData name="Wei Li" userId="fae33518c2e5a771" providerId="LiveId" clId="{66ECF522-A8D8-4230-A96F-D0349B10DF5D}" dt="2023-05-28T01:45:01.663" v="31" actId="47"/>
        <pc:sldMkLst>
          <pc:docMk/>
          <pc:sldMk cId="2447977377" sldId="5565"/>
        </pc:sldMkLst>
      </pc:sldChg>
      <pc:sldChg chg="del">
        <pc:chgData name="Wei Li" userId="fae33518c2e5a771" providerId="LiveId" clId="{66ECF522-A8D8-4230-A96F-D0349B10DF5D}" dt="2023-05-28T01:45:01.663" v="31" actId="47"/>
        <pc:sldMkLst>
          <pc:docMk/>
          <pc:sldMk cId="1202570736" sldId="5566"/>
        </pc:sldMkLst>
      </pc:sldChg>
      <pc:sldChg chg="del">
        <pc:chgData name="Wei Li" userId="fae33518c2e5a771" providerId="LiveId" clId="{66ECF522-A8D8-4230-A96F-D0349B10DF5D}" dt="2023-05-28T01:45:01.663" v="31" actId="47"/>
        <pc:sldMkLst>
          <pc:docMk/>
          <pc:sldMk cId="2532842964" sldId="5567"/>
        </pc:sldMkLst>
      </pc:sldChg>
      <pc:sldChg chg="modSp mod">
        <pc:chgData name="Wei Li" userId="fae33518c2e5a771" providerId="LiveId" clId="{66ECF522-A8D8-4230-A96F-D0349B10DF5D}" dt="2023-05-28T01:44:47.165" v="24" actId="27636"/>
        <pc:sldMkLst>
          <pc:docMk/>
          <pc:sldMk cId="0" sldId="5577"/>
        </pc:sldMkLst>
        <pc:spChg chg="mod">
          <ac:chgData name="Wei Li" userId="fae33518c2e5a771" providerId="LiveId" clId="{66ECF522-A8D8-4230-A96F-D0349B10DF5D}" dt="2023-05-28T01:44:47.165" v="24" actId="27636"/>
          <ac:spMkLst>
            <pc:docMk/>
            <pc:sldMk cId="0" sldId="5577"/>
            <ac:spMk id="155" creationId="{00000000-0000-0000-0000-000000000000}"/>
          </ac:spMkLst>
        </pc:spChg>
      </pc:sldChg>
      <pc:sldChg chg="modSp mod">
        <pc:chgData name="Wei Li" userId="fae33518c2e5a771" providerId="LiveId" clId="{66ECF522-A8D8-4230-A96F-D0349B10DF5D}" dt="2023-05-28T01:44:47.185" v="25" actId="27636"/>
        <pc:sldMkLst>
          <pc:docMk/>
          <pc:sldMk cId="0" sldId="5578"/>
        </pc:sldMkLst>
        <pc:spChg chg="mod">
          <ac:chgData name="Wei Li" userId="fae33518c2e5a771" providerId="LiveId" clId="{66ECF522-A8D8-4230-A96F-D0349B10DF5D}" dt="2023-05-28T01:44:47.185" v="25" actId="27636"/>
          <ac:spMkLst>
            <pc:docMk/>
            <pc:sldMk cId="0" sldId="5578"/>
            <ac:spMk id="158" creationId="{00000000-0000-0000-0000-000000000000}"/>
          </ac:spMkLst>
        </pc:spChg>
      </pc:sldChg>
      <pc:sldChg chg="modSp mod">
        <pc:chgData name="Wei Li" userId="fae33518c2e5a771" providerId="LiveId" clId="{66ECF522-A8D8-4230-A96F-D0349B10DF5D}" dt="2023-05-28T01:44:47.206" v="26" actId="27636"/>
        <pc:sldMkLst>
          <pc:docMk/>
          <pc:sldMk cId="0" sldId="5579"/>
        </pc:sldMkLst>
        <pc:spChg chg="mod">
          <ac:chgData name="Wei Li" userId="fae33518c2e5a771" providerId="LiveId" clId="{66ECF522-A8D8-4230-A96F-D0349B10DF5D}" dt="2023-05-28T01:44:47.206" v="26" actId="27636"/>
          <ac:spMkLst>
            <pc:docMk/>
            <pc:sldMk cId="0" sldId="5579"/>
            <ac:spMk id="161" creationId="{00000000-0000-0000-0000-000000000000}"/>
          </ac:spMkLst>
        </pc:spChg>
      </pc:sldChg>
      <pc:sldChg chg="modSp mod">
        <pc:chgData name="Wei Li" userId="fae33518c2e5a771" providerId="LiveId" clId="{66ECF522-A8D8-4230-A96F-D0349B10DF5D}" dt="2023-05-28T01:44:47.225" v="27" actId="27636"/>
        <pc:sldMkLst>
          <pc:docMk/>
          <pc:sldMk cId="0" sldId="5580"/>
        </pc:sldMkLst>
        <pc:spChg chg="mod">
          <ac:chgData name="Wei Li" userId="fae33518c2e5a771" providerId="LiveId" clId="{66ECF522-A8D8-4230-A96F-D0349B10DF5D}" dt="2023-05-28T01:44:47.225" v="27" actId="27636"/>
          <ac:spMkLst>
            <pc:docMk/>
            <pc:sldMk cId="0" sldId="5580"/>
            <ac:spMk id="164" creationId="{00000000-0000-0000-0000-000000000000}"/>
          </ac:spMkLst>
        </pc:spChg>
      </pc:sldChg>
      <pc:sldChg chg="modSp mod">
        <pc:chgData name="Wei Li" userId="fae33518c2e5a771" providerId="LiveId" clId="{66ECF522-A8D8-4230-A96F-D0349B10DF5D}" dt="2023-05-28T01:44:47.248" v="28" actId="27636"/>
        <pc:sldMkLst>
          <pc:docMk/>
          <pc:sldMk cId="0" sldId="5581"/>
        </pc:sldMkLst>
        <pc:spChg chg="mod">
          <ac:chgData name="Wei Li" userId="fae33518c2e5a771" providerId="LiveId" clId="{66ECF522-A8D8-4230-A96F-D0349B10DF5D}" dt="2023-05-28T01:44:47.248" v="28" actId="27636"/>
          <ac:spMkLst>
            <pc:docMk/>
            <pc:sldMk cId="0" sldId="5581"/>
            <ac:spMk id="167" creationId="{00000000-0000-0000-0000-000000000000}"/>
          </ac:spMkLst>
        </pc:spChg>
      </pc:sldChg>
      <pc:sldChg chg="modSp mod">
        <pc:chgData name="Wei Li" userId="fae33518c2e5a771" providerId="LiveId" clId="{66ECF522-A8D8-4230-A96F-D0349B10DF5D}" dt="2023-05-28T01:44:47.272" v="29" actId="27636"/>
        <pc:sldMkLst>
          <pc:docMk/>
          <pc:sldMk cId="0" sldId="5582"/>
        </pc:sldMkLst>
        <pc:spChg chg="mod">
          <ac:chgData name="Wei Li" userId="fae33518c2e5a771" providerId="LiveId" clId="{66ECF522-A8D8-4230-A96F-D0349B10DF5D}" dt="2023-05-28T01:44:47.272" v="29" actId="27636"/>
          <ac:spMkLst>
            <pc:docMk/>
            <pc:sldMk cId="0" sldId="5582"/>
            <ac:spMk id="170" creationId="{00000000-0000-0000-0000-000000000000}"/>
          </ac:spMkLst>
        </pc:spChg>
      </pc:sldChg>
      <pc:sldChg chg="modSp mod">
        <pc:chgData name="Wei Li" userId="fae33518c2e5a771" providerId="LiveId" clId="{66ECF522-A8D8-4230-A96F-D0349B10DF5D}" dt="2023-05-28T01:44:47.281" v="30" actId="27636"/>
        <pc:sldMkLst>
          <pc:docMk/>
          <pc:sldMk cId="0" sldId="5583"/>
        </pc:sldMkLst>
        <pc:spChg chg="mod">
          <ac:chgData name="Wei Li" userId="fae33518c2e5a771" providerId="LiveId" clId="{66ECF522-A8D8-4230-A96F-D0349B10DF5D}" dt="2023-05-28T01:44:47.281" v="30" actId="27636"/>
          <ac:spMkLst>
            <pc:docMk/>
            <pc:sldMk cId="0" sldId="5583"/>
            <ac:spMk id="173" creationId="{00000000-0000-0000-0000-000000000000}"/>
          </ac:spMkLst>
        </pc:spChg>
      </pc:sldChg>
      <pc:sldChg chg="add del">
        <pc:chgData name="Wei Li" userId="fae33518c2e5a771" providerId="LiveId" clId="{66ECF522-A8D8-4230-A96F-D0349B10DF5D}" dt="2023-05-28T01:47:32.570" v="44" actId="47"/>
        <pc:sldMkLst>
          <pc:docMk/>
          <pc:sldMk cId="2361111761" sldId="5592"/>
        </pc:sldMkLst>
      </pc:sldChg>
      <pc:sldChg chg="addSp delSp modSp add mod">
        <pc:chgData name="Wei Li" userId="fae33518c2e5a771" providerId="LiveId" clId="{66ECF522-A8D8-4230-A96F-D0349B10DF5D}" dt="2023-05-28T01:51:44.595" v="54"/>
        <pc:sldMkLst>
          <pc:docMk/>
          <pc:sldMk cId="3027294814" sldId="5593"/>
        </pc:sldMkLst>
        <pc:spChg chg="add del mod">
          <ac:chgData name="Wei Li" userId="fae33518c2e5a771" providerId="LiveId" clId="{66ECF522-A8D8-4230-A96F-D0349B10DF5D}" dt="2023-05-28T01:51:39.448" v="52" actId="478"/>
          <ac:spMkLst>
            <pc:docMk/>
            <pc:sldMk cId="3027294814" sldId="5593"/>
            <ac:spMk id="3" creationId="{CB556672-177D-F50F-C259-378A45C3CA38}"/>
          </ac:spMkLst>
        </pc:spChg>
        <pc:spChg chg="del mod">
          <ac:chgData name="Wei Li" userId="fae33518c2e5a771" providerId="LiveId" clId="{66ECF522-A8D8-4230-A96F-D0349B10DF5D}" dt="2023-05-28T01:51:43.337" v="53" actId="478"/>
          <ac:spMkLst>
            <pc:docMk/>
            <pc:sldMk cId="3027294814" sldId="5593"/>
            <ac:spMk id="4" creationId="{CC72EEFC-48D0-91A3-FF28-31F4640D015C}"/>
          </ac:spMkLst>
        </pc:spChg>
        <pc:spChg chg="del mod">
          <ac:chgData name="Wei Li" userId="fae33518c2e5a771" providerId="LiveId" clId="{66ECF522-A8D8-4230-A96F-D0349B10DF5D}" dt="2023-05-28T01:51:30.722" v="51" actId="478"/>
          <ac:spMkLst>
            <pc:docMk/>
            <pc:sldMk cId="3027294814" sldId="5593"/>
            <ac:spMk id="12" creationId="{5BB96A7A-0041-732F-2C3D-3F8945ECDA82}"/>
          </ac:spMkLst>
        </pc:spChg>
        <pc:picChg chg="del">
          <ac:chgData name="Wei Li" userId="fae33518c2e5a771" providerId="LiveId" clId="{66ECF522-A8D8-4230-A96F-D0349B10DF5D}" dt="2023-05-28T01:51:07.039" v="49" actId="478"/>
          <ac:picMkLst>
            <pc:docMk/>
            <pc:sldMk cId="3027294814" sldId="5593"/>
            <ac:picMk id="6" creationId="{B923FDE3-6558-5B50-A608-6796EC8BA0B9}"/>
          </ac:picMkLst>
        </pc:picChg>
        <pc:picChg chg="add mod">
          <ac:chgData name="Wei Li" userId="fae33518c2e5a771" providerId="LiveId" clId="{66ECF522-A8D8-4230-A96F-D0349B10DF5D}" dt="2023-05-28T01:51:44.595" v="54"/>
          <ac:picMkLst>
            <pc:docMk/>
            <pc:sldMk cId="3027294814" sldId="5593"/>
            <ac:picMk id="7" creationId="{E9B9CBBE-901F-577C-91DF-8F5BE45674AD}"/>
          </ac:picMkLst>
        </pc:picChg>
      </pc:sldChg>
      <pc:sldChg chg="addSp delSp modSp add del mod">
        <pc:chgData name="Wei Li" userId="fae33518c2e5a771" providerId="LiveId" clId="{66ECF522-A8D8-4230-A96F-D0349B10DF5D}" dt="2023-05-28T01:52:05.487" v="58" actId="47"/>
        <pc:sldMkLst>
          <pc:docMk/>
          <pc:sldMk cId="446508850" sldId="5594"/>
        </pc:sldMkLst>
        <pc:picChg chg="add mod">
          <ac:chgData name="Wei Li" userId="fae33518c2e5a771" providerId="LiveId" clId="{66ECF522-A8D8-4230-A96F-D0349B10DF5D}" dt="2023-05-28T01:51:56.995" v="57"/>
          <ac:picMkLst>
            <pc:docMk/>
            <pc:sldMk cId="446508850" sldId="5594"/>
            <ac:picMk id="3" creationId="{48362D2B-F492-2625-83CD-58581E0E7E5F}"/>
          </ac:picMkLst>
        </pc:picChg>
        <pc:picChg chg="del">
          <ac:chgData name="Wei Li" userId="fae33518c2e5a771" providerId="LiveId" clId="{66ECF522-A8D8-4230-A96F-D0349B10DF5D}" dt="2023-05-28T01:51:52.067" v="56" actId="478"/>
          <ac:picMkLst>
            <pc:docMk/>
            <pc:sldMk cId="446508850" sldId="5594"/>
            <ac:picMk id="7" creationId="{E9B9CBBE-901F-577C-91DF-8F5BE45674AD}"/>
          </ac:picMkLst>
        </pc:picChg>
      </pc:sldChg>
      <pc:sldChg chg="modSp add mod">
        <pc:chgData name="Wei Li" userId="fae33518c2e5a771" providerId="LiveId" clId="{66ECF522-A8D8-4230-A96F-D0349B10DF5D}" dt="2023-05-28T02:04:11.429" v="121" actId="20577"/>
        <pc:sldMkLst>
          <pc:docMk/>
          <pc:sldMk cId="3040345725" sldId="5594"/>
        </pc:sldMkLst>
        <pc:spChg chg="mod">
          <ac:chgData name="Wei Li" userId="fae33518c2e5a771" providerId="LiveId" clId="{66ECF522-A8D8-4230-A96F-D0349B10DF5D}" dt="2023-05-28T02:02:23.762" v="94" actId="20577"/>
          <ac:spMkLst>
            <pc:docMk/>
            <pc:sldMk cId="3040345725" sldId="5594"/>
            <ac:spMk id="2" creationId="{00000000-0000-0000-0000-000000000000}"/>
          </ac:spMkLst>
        </pc:spChg>
        <pc:spChg chg="mod">
          <ac:chgData name="Wei Li" userId="fae33518c2e5a771" providerId="LiveId" clId="{66ECF522-A8D8-4230-A96F-D0349B10DF5D}" dt="2023-05-28T02:04:11.429" v="121" actId="20577"/>
          <ac:spMkLst>
            <pc:docMk/>
            <pc:sldMk cId="3040345725" sldId="5594"/>
            <ac:spMk id="14337" creationId="{00000000-0000-0000-0000-000000000000}"/>
          </ac:spMkLst>
        </pc:spChg>
      </pc:sldChg>
      <pc:sldChg chg="modSp add mod">
        <pc:chgData name="Wei Li" userId="fae33518c2e5a771" providerId="LiveId" clId="{66ECF522-A8D8-4230-A96F-D0349B10DF5D}" dt="2023-05-28T02:03:48.781" v="119" actId="20577"/>
        <pc:sldMkLst>
          <pc:docMk/>
          <pc:sldMk cId="275168981" sldId="5595"/>
        </pc:sldMkLst>
        <pc:spChg chg="mod">
          <ac:chgData name="Wei Li" userId="fae33518c2e5a771" providerId="LiveId" clId="{66ECF522-A8D8-4230-A96F-D0349B10DF5D}" dt="2023-05-28T02:03:08.035" v="107" actId="20577"/>
          <ac:spMkLst>
            <pc:docMk/>
            <pc:sldMk cId="275168981" sldId="5595"/>
            <ac:spMk id="2" creationId="{00000000-0000-0000-0000-000000000000}"/>
          </ac:spMkLst>
        </pc:spChg>
        <pc:spChg chg="mod">
          <ac:chgData name="Wei Li" userId="fae33518c2e5a771" providerId="LiveId" clId="{66ECF522-A8D8-4230-A96F-D0349B10DF5D}" dt="2023-05-28T02:03:48.781" v="119" actId="20577"/>
          <ac:spMkLst>
            <pc:docMk/>
            <pc:sldMk cId="275168981" sldId="5595"/>
            <ac:spMk id="14337" creationId="{00000000-0000-0000-0000-000000000000}"/>
          </ac:spMkLst>
        </pc:spChg>
      </pc:sldChg>
      <pc:sldChg chg="modSp add mod">
        <pc:chgData name="Wei Li" userId="fae33518c2e5a771" providerId="LiveId" clId="{66ECF522-A8D8-4230-A96F-D0349B10DF5D}" dt="2023-05-28T02:03:43.716" v="118" actId="20577"/>
        <pc:sldMkLst>
          <pc:docMk/>
          <pc:sldMk cId="3566871083" sldId="5596"/>
        </pc:sldMkLst>
        <pc:spChg chg="mod">
          <ac:chgData name="Wei Li" userId="fae33518c2e5a771" providerId="LiveId" clId="{66ECF522-A8D8-4230-A96F-D0349B10DF5D}" dt="2023-05-28T02:03:40.223" v="117" actId="20577"/>
          <ac:spMkLst>
            <pc:docMk/>
            <pc:sldMk cId="3566871083" sldId="5596"/>
            <ac:spMk id="2" creationId="{00000000-0000-0000-0000-000000000000}"/>
          </ac:spMkLst>
        </pc:spChg>
        <pc:spChg chg="mod">
          <ac:chgData name="Wei Li" userId="fae33518c2e5a771" providerId="LiveId" clId="{66ECF522-A8D8-4230-A96F-D0349B10DF5D}" dt="2023-05-28T02:03:43.716" v="118" actId="20577"/>
          <ac:spMkLst>
            <pc:docMk/>
            <pc:sldMk cId="3566871083" sldId="5596"/>
            <ac:spMk id="14337" creationId="{00000000-0000-0000-0000-000000000000}"/>
          </ac:spMkLst>
        </pc:spChg>
      </pc:sldChg>
      <pc:sldChg chg="addSp delSp modSp add mod">
        <pc:chgData name="Wei Li" userId="fae33518c2e5a771" providerId="LiveId" clId="{66ECF522-A8D8-4230-A96F-D0349B10DF5D}" dt="2023-05-28T02:09:52.152" v="124"/>
        <pc:sldMkLst>
          <pc:docMk/>
          <pc:sldMk cId="1438856767" sldId="5597"/>
        </pc:sldMkLst>
        <pc:picChg chg="add mod">
          <ac:chgData name="Wei Li" userId="fae33518c2e5a771" providerId="LiveId" clId="{66ECF522-A8D8-4230-A96F-D0349B10DF5D}" dt="2023-05-28T02:09:52.152" v="124"/>
          <ac:picMkLst>
            <pc:docMk/>
            <pc:sldMk cId="1438856767" sldId="5597"/>
            <ac:picMk id="3" creationId="{547A99EC-A85F-2390-5323-365B89800E5B}"/>
          </ac:picMkLst>
        </pc:picChg>
        <pc:picChg chg="del">
          <ac:chgData name="Wei Li" userId="fae33518c2e5a771" providerId="LiveId" clId="{66ECF522-A8D8-4230-A96F-D0349B10DF5D}" dt="2023-05-28T02:09:40.179" v="123" actId="478"/>
          <ac:picMkLst>
            <pc:docMk/>
            <pc:sldMk cId="1438856767" sldId="5597"/>
            <ac:picMk id="7" creationId="{E9B9CBBE-901F-577C-91DF-8F5BE45674AD}"/>
          </ac:picMkLst>
        </pc:picChg>
      </pc:sldChg>
      <pc:sldMasterChg chg="del delSldLayout">
        <pc:chgData name="Wei Li" userId="fae33518c2e5a771" providerId="LiveId" clId="{66ECF522-A8D8-4230-A96F-D0349B10DF5D}" dt="2023-05-28T01:43:43.363" v="23" actId="47"/>
        <pc:sldMasterMkLst>
          <pc:docMk/>
          <pc:sldMasterMk cId="3113979160" sldId="2147487986"/>
        </pc:sldMasterMkLst>
        <pc:sldLayoutChg chg="del">
          <pc:chgData name="Wei Li" userId="fae33518c2e5a771" providerId="LiveId" clId="{66ECF522-A8D8-4230-A96F-D0349B10DF5D}" dt="2023-05-28T01:43:43.363" v="23" actId="47"/>
          <pc:sldLayoutMkLst>
            <pc:docMk/>
            <pc:sldMasterMk cId="3113979160" sldId="2147487986"/>
            <pc:sldLayoutMk cId="159397166" sldId="2147487987"/>
          </pc:sldLayoutMkLst>
        </pc:sldLayoutChg>
        <pc:sldLayoutChg chg="del">
          <pc:chgData name="Wei Li" userId="fae33518c2e5a771" providerId="LiveId" clId="{66ECF522-A8D8-4230-A96F-D0349B10DF5D}" dt="2023-05-28T01:43:43.363" v="23" actId="47"/>
          <pc:sldLayoutMkLst>
            <pc:docMk/>
            <pc:sldMasterMk cId="3113979160" sldId="2147487986"/>
            <pc:sldLayoutMk cId="775830156" sldId="2147487988"/>
          </pc:sldLayoutMkLst>
        </pc:sldLayoutChg>
        <pc:sldLayoutChg chg="del">
          <pc:chgData name="Wei Li" userId="fae33518c2e5a771" providerId="LiveId" clId="{66ECF522-A8D8-4230-A96F-D0349B10DF5D}" dt="2023-05-28T01:43:43.363" v="23" actId="47"/>
          <pc:sldLayoutMkLst>
            <pc:docMk/>
            <pc:sldMasterMk cId="3113979160" sldId="2147487986"/>
            <pc:sldLayoutMk cId="237544246" sldId="2147487989"/>
          </pc:sldLayoutMkLst>
        </pc:sldLayoutChg>
        <pc:sldLayoutChg chg="del">
          <pc:chgData name="Wei Li" userId="fae33518c2e5a771" providerId="LiveId" clId="{66ECF522-A8D8-4230-A96F-D0349B10DF5D}" dt="2023-05-28T01:43:43.363" v="23" actId="47"/>
          <pc:sldLayoutMkLst>
            <pc:docMk/>
            <pc:sldMasterMk cId="3113979160" sldId="2147487986"/>
            <pc:sldLayoutMk cId="815138188" sldId="2147487990"/>
          </pc:sldLayoutMkLst>
        </pc:sldLayoutChg>
        <pc:sldLayoutChg chg="del">
          <pc:chgData name="Wei Li" userId="fae33518c2e5a771" providerId="LiveId" clId="{66ECF522-A8D8-4230-A96F-D0349B10DF5D}" dt="2023-05-28T01:43:43.363" v="23" actId="47"/>
          <pc:sldLayoutMkLst>
            <pc:docMk/>
            <pc:sldMasterMk cId="3113979160" sldId="2147487986"/>
            <pc:sldLayoutMk cId="413642354" sldId="2147487991"/>
          </pc:sldLayoutMkLst>
        </pc:sldLayoutChg>
        <pc:sldLayoutChg chg="del">
          <pc:chgData name="Wei Li" userId="fae33518c2e5a771" providerId="LiveId" clId="{66ECF522-A8D8-4230-A96F-D0349B10DF5D}" dt="2023-05-28T01:43:43.363" v="23" actId="47"/>
          <pc:sldLayoutMkLst>
            <pc:docMk/>
            <pc:sldMasterMk cId="3113979160" sldId="2147487986"/>
            <pc:sldLayoutMk cId="2622967869" sldId="2147487992"/>
          </pc:sldLayoutMkLst>
        </pc:sldLayoutChg>
        <pc:sldLayoutChg chg="del">
          <pc:chgData name="Wei Li" userId="fae33518c2e5a771" providerId="LiveId" clId="{66ECF522-A8D8-4230-A96F-D0349B10DF5D}" dt="2023-05-28T01:43:43.363" v="23" actId="47"/>
          <pc:sldLayoutMkLst>
            <pc:docMk/>
            <pc:sldMasterMk cId="3113979160" sldId="2147487986"/>
            <pc:sldLayoutMk cId="4104944375" sldId="2147487993"/>
          </pc:sldLayoutMkLst>
        </pc:sldLayoutChg>
        <pc:sldLayoutChg chg="del">
          <pc:chgData name="Wei Li" userId="fae33518c2e5a771" providerId="LiveId" clId="{66ECF522-A8D8-4230-A96F-D0349B10DF5D}" dt="2023-05-28T01:43:43.363" v="23" actId="47"/>
          <pc:sldLayoutMkLst>
            <pc:docMk/>
            <pc:sldMasterMk cId="3113979160" sldId="2147487986"/>
            <pc:sldLayoutMk cId="1298633634" sldId="2147487994"/>
          </pc:sldLayoutMkLst>
        </pc:sldLayoutChg>
        <pc:sldLayoutChg chg="del">
          <pc:chgData name="Wei Li" userId="fae33518c2e5a771" providerId="LiveId" clId="{66ECF522-A8D8-4230-A96F-D0349B10DF5D}" dt="2023-05-28T01:43:43.363" v="23" actId="47"/>
          <pc:sldLayoutMkLst>
            <pc:docMk/>
            <pc:sldMasterMk cId="3113979160" sldId="2147487986"/>
            <pc:sldLayoutMk cId="1939075666" sldId="2147487995"/>
          </pc:sldLayoutMkLst>
        </pc:sldLayoutChg>
        <pc:sldLayoutChg chg="del">
          <pc:chgData name="Wei Li" userId="fae33518c2e5a771" providerId="LiveId" clId="{66ECF522-A8D8-4230-A96F-D0349B10DF5D}" dt="2023-05-28T01:43:43.363" v="23" actId="47"/>
          <pc:sldLayoutMkLst>
            <pc:docMk/>
            <pc:sldMasterMk cId="3113979160" sldId="2147487986"/>
            <pc:sldLayoutMk cId="816649911" sldId="2147487996"/>
          </pc:sldLayoutMkLst>
        </pc:sldLayoutChg>
        <pc:sldLayoutChg chg="del">
          <pc:chgData name="Wei Li" userId="fae33518c2e5a771" providerId="LiveId" clId="{66ECF522-A8D8-4230-A96F-D0349B10DF5D}" dt="2023-05-28T01:43:43.363" v="23" actId="47"/>
          <pc:sldLayoutMkLst>
            <pc:docMk/>
            <pc:sldMasterMk cId="3113979160" sldId="2147487986"/>
            <pc:sldLayoutMk cId="2310149393" sldId="2147487997"/>
          </pc:sldLayoutMkLst>
        </pc:sldLayoutChg>
      </pc:sldMasterChg>
      <pc:sldMasterChg chg="del delSldLayout">
        <pc:chgData name="Wei Li" userId="fae33518c2e5a771" providerId="LiveId" clId="{66ECF522-A8D8-4230-A96F-D0349B10DF5D}" dt="2023-05-28T01:46:11.983" v="32" actId="47"/>
        <pc:sldMasterMkLst>
          <pc:docMk/>
          <pc:sldMasterMk cId="1088947632" sldId="2147488166"/>
        </pc:sldMasterMkLst>
        <pc:sldLayoutChg chg="del">
          <pc:chgData name="Wei Li" userId="fae33518c2e5a771" providerId="LiveId" clId="{66ECF522-A8D8-4230-A96F-D0349B10DF5D}" dt="2023-05-28T01:46:11.983" v="32" actId="47"/>
          <pc:sldLayoutMkLst>
            <pc:docMk/>
            <pc:sldMasterMk cId="1088947632" sldId="2147488166"/>
            <pc:sldLayoutMk cId="1929860238" sldId="2147488167"/>
          </pc:sldLayoutMkLst>
        </pc:sldLayoutChg>
        <pc:sldLayoutChg chg="del">
          <pc:chgData name="Wei Li" userId="fae33518c2e5a771" providerId="LiveId" clId="{66ECF522-A8D8-4230-A96F-D0349B10DF5D}" dt="2023-05-28T01:46:11.983" v="32" actId="47"/>
          <pc:sldLayoutMkLst>
            <pc:docMk/>
            <pc:sldMasterMk cId="1088947632" sldId="2147488166"/>
            <pc:sldLayoutMk cId="2201426129" sldId="2147488168"/>
          </pc:sldLayoutMkLst>
        </pc:sldLayoutChg>
        <pc:sldLayoutChg chg="del">
          <pc:chgData name="Wei Li" userId="fae33518c2e5a771" providerId="LiveId" clId="{66ECF522-A8D8-4230-A96F-D0349B10DF5D}" dt="2023-05-28T01:46:11.983" v="32" actId="47"/>
          <pc:sldLayoutMkLst>
            <pc:docMk/>
            <pc:sldMasterMk cId="1088947632" sldId="2147488166"/>
            <pc:sldLayoutMk cId="3838041534" sldId="2147488169"/>
          </pc:sldLayoutMkLst>
        </pc:sldLayoutChg>
        <pc:sldLayoutChg chg="del">
          <pc:chgData name="Wei Li" userId="fae33518c2e5a771" providerId="LiveId" clId="{66ECF522-A8D8-4230-A96F-D0349B10DF5D}" dt="2023-05-28T01:46:11.983" v="32" actId="47"/>
          <pc:sldLayoutMkLst>
            <pc:docMk/>
            <pc:sldMasterMk cId="1088947632" sldId="2147488166"/>
            <pc:sldLayoutMk cId="1125930159" sldId="2147488170"/>
          </pc:sldLayoutMkLst>
        </pc:sldLayoutChg>
        <pc:sldLayoutChg chg="del">
          <pc:chgData name="Wei Li" userId="fae33518c2e5a771" providerId="LiveId" clId="{66ECF522-A8D8-4230-A96F-D0349B10DF5D}" dt="2023-05-28T01:46:11.983" v="32" actId="47"/>
          <pc:sldLayoutMkLst>
            <pc:docMk/>
            <pc:sldMasterMk cId="1088947632" sldId="2147488166"/>
            <pc:sldLayoutMk cId="3658253765" sldId="2147488171"/>
          </pc:sldLayoutMkLst>
        </pc:sldLayoutChg>
        <pc:sldLayoutChg chg="del">
          <pc:chgData name="Wei Li" userId="fae33518c2e5a771" providerId="LiveId" clId="{66ECF522-A8D8-4230-A96F-D0349B10DF5D}" dt="2023-05-28T01:46:11.983" v="32" actId="47"/>
          <pc:sldLayoutMkLst>
            <pc:docMk/>
            <pc:sldMasterMk cId="1088947632" sldId="2147488166"/>
            <pc:sldLayoutMk cId="4202932999" sldId="2147488172"/>
          </pc:sldLayoutMkLst>
        </pc:sldLayoutChg>
        <pc:sldLayoutChg chg="del">
          <pc:chgData name="Wei Li" userId="fae33518c2e5a771" providerId="LiveId" clId="{66ECF522-A8D8-4230-A96F-D0349B10DF5D}" dt="2023-05-28T01:46:11.983" v="32" actId="47"/>
          <pc:sldLayoutMkLst>
            <pc:docMk/>
            <pc:sldMasterMk cId="1088947632" sldId="2147488166"/>
            <pc:sldLayoutMk cId="527113913" sldId="2147488173"/>
          </pc:sldLayoutMkLst>
        </pc:sldLayoutChg>
        <pc:sldLayoutChg chg="del">
          <pc:chgData name="Wei Li" userId="fae33518c2e5a771" providerId="LiveId" clId="{66ECF522-A8D8-4230-A96F-D0349B10DF5D}" dt="2023-05-28T01:46:11.983" v="32" actId="47"/>
          <pc:sldLayoutMkLst>
            <pc:docMk/>
            <pc:sldMasterMk cId="1088947632" sldId="2147488166"/>
            <pc:sldLayoutMk cId="2443423762" sldId="2147488174"/>
          </pc:sldLayoutMkLst>
        </pc:sldLayoutChg>
        <pc:sldLayoutChg chg="del">
          <pc:chgData name="Wei Li" userId="fae33518c2e5a771" providerId="LiveId" clId="{66ECF522-A8D8-4230-A96F-D0349B10DF5D}" dt="2023-05-28T01:46:11.983" v="32" actId="47"/>
          <pc:sldLayoutMkLst>
            <pc:docMk/>
            <pc:sldMasterMk cId="1088947632" sldId="2147488166"/>
            <pc:sldLayoutMk cId="2252273200" sldId="2147488175"/>
          </pc:sldLayoutMkLst>
        </pc:sldLayoutChg>
        <pc:sldLayoutChg chg="del">
          <pc:chgData name="Wei Li" userId="fae33518c2e5a771" providerId="LiveId" clId="{66ECF522-A8D8-4230-A96F-D0349B10DF5D}" dt="2023-05-28T01:46:11.983" v="32" actId="47"/>
          <pc:sldLayoutMkLst>
            <pc:docMk/>
            <pc:sldMasterMk cId="1088947632" sldId="2147488166"/>
            <pc:sldLayoutMk cId="3562143192" sldId="2147488176"/>
          </pc:sldLayoutMkLst>
        </pc:sldLayoutChg>
        <pc:sldLayoutChg chg="del">
          <pc:chgData name="Wei Li" userId="fae33518c2e5a771" providerId="LiveId" clId="{66ECF522-A8D8-4230-A96F-D0349B10DF5D}" dt="2023-05-28T01:46:11.983" v="32" actId="47"/>
          <pc:sldLayoutMkLst>
            <pc:docMk/>
            <pc:sldMasterMk cId="1088947632" sldId="2147488166"/>
            <pc:sldLayoutMk cId="2225355787" sldId="2147488177"/>
          </pc:sldLayoutMkLst>
        </pc:sldLayoutChg>
      </pc:sldMasterChg>
      <pc:sldMasterChg chg="del delSldLayout">
        <pc:chgData name="Wei Li" userId="fae33518c2e5a771" providerId="LiveId" clId="{66ECF522-A8D8-4230-A96F-D0349B10DF5D}" dt="2023-05-28T01:48:32.680" v="46" actId="47"/>
        <pc:sldMasterMkLst>
          <pc:docMk/>
          <pc:sldMasterMk cId="958618400" sldId="2147488178"/>
        </pc:sldMasterMkLst>
        <pc:sldLayoutChg chg="del">
          <pc:chgData name="Wei Li" userId="fae33518c2e5a771" providerId="LiveId" clId="{66ECF522-A8D8-4230-A96F-D0349B10DF5D}" dt="2023-05-28T01:48:32.680" v="46" actId="47"/>
          <pc:sldLayoutMkLst>
            <pc:docMk/>
            <pc:sldMasterMk cId="958618400" sldId="2147488178"/>
            <pc:sldLayoutMk cId="1991642392" sldId="2147488179"/>
          </pc:sldLayoutMkLst>
        </pc:sldLayoutChg>
        <pc:sldLayoutChg chg="del">
          <pc:chgData name="Wei Li" userId="fae33518c2e5a771" providerId="LiveId" clId="{66ECF522-A8D8-4230-A96F-D0349B10DF5D}" dt="2023-05-28T01:48:32.680" v="46" actId="47"/>
          <pc:sldLayoutMkLst>
            <pc:docMk/>
            <pc:sldMasterMk cId="958618400" sldId="2147488178"/>
            <pc:sldLayoutMk cId="1000293841" sldId="2147488180"/>
          </pc:sldLayoutMkLst>
        </pc:sldLayoutChg>
        <pc:sldLayoutChg chg="del">
          <pc:chgData name="Wei Li" userId="fae33518c2e5a771" providerId="LiveId" clId="{66ECF522-A8D8-4230-A96F-D0349B10DF5D}" dt="2023-05-28T01:48:32.680" v="46" actId="47"/>
          <pc:sldLayoutMkLst>
            <pc:docMk/>
            <pc:sldMasterMk cId="958618400" sldId="2147488178"/>
            <pc:sldLayoutMk cId="342106494" sldId="2147488181"/>
          </pc:sldLayoutMkLst>
        </pc:sldLayoutChg>
        <pc:sldLayoutChg chg="del">
          <pc:chgData name="Wei Li" userId="fae33518c2e5a771" providerId="LiveId" clId="{66ECF522-A8D8-4230-A96F-D0349B10DF5D}" dt="2023-05-28T01:48:32.680" v="46" actId="47"/>
          <pc:sldLayoutMkLst>
            <pc:docMk/>
            <pc:sldMasterMk cId="958618400" sldId="2147488178"/>
            <pc:sldLayoutMk cId="3094565636" sldId="2147488182"/>
          </pc:sldLayoutMkLst>
        </pc:sldLayoutChg>
        <pc:sldLayoutChg chg="del">
          <pc:chgData name="Wei Li" userId="fae33518c2e5a771" providerId="LiveId" clId="{66ECF522-A8D8-4230-A96F-D0349B10DF5D}" dt="2023-05-28T01:48:32.680" v="46" actId="47"/>
          <pc:sldLayoutMkLst>
            <pc:docMk/>
            <pc:sldMasterMk cId="958618400" sldId="2147488178"/>
            <pc:sldLayoutMk cId="4004404028" sldId="2147488183"/>
          </pc:sldLayoutMkLst>
        </pc:sldLayoutChg>
        <pc:sldLayoutChg chg="del">
          <pc:chgData name="Wei Li" userId="fae33518c2e5a771" providerId="LiveId" clId="{66ECF522-A8D8-4230-A96F-D0349B10DF5D}" dt="2023-05-28T01:48:32.680" v="46" actId="47"/>
          <pc:sldLayoutMkLst>
            <pc:docMk/>
            <pc:sldMasterMk cId="958618400" sldId="2147488178"/>
            <pc:sldLayoutMk cId="2763493965" sldId="2147488184"/>
          </pc:sldLayoutMkLst>
        </pc:sldLayoutChg>
        <pc:sldLayoutChg chg="del">
          <pc:chgData name="Wei Li" userId="fae33518c2e5a771" providerId="LiveId" clId="{66ECF522-A8D8-4230-A96F-D0349B10DF5D}" dt="2023-05-28T01:48:32.680" v="46" actId="47"/>
          <pc:sldLayoutMkLst>
            <pc:docMk/>
            <pc:sldMasterMk cId="958618400" sldId="2147488178"/>
            <pc:sldLayoutMk cId="3820346080" sldId="2147488185"/>
          </pc:sldLayoutMkLst>
        </pc:sldLayoutChg>
        <pc:sldLayoutChg chg="del">
          <pc:chgData name="Wei Li" userId="fae33518c2e5a771" providerId="LiveId" clId="{66ECF522-A8D8-4230-A96F-D0349B10DF5D}" dt="2023-05-28T01:48:32.680" v="46" actId="47"/>
          <pc:sldLayoutMkLst>
            <pc:docMk/>
            <pc:sldMasterMk cId="958618400" sldId="2147488178"/>
            <pc:sldLayoutMk cId="1609989315" sldId="2147488186"/>
          </pc:sldLayoutMkLst>
        </pc:sldLayoutChg>
        <pc:sldLayoutChg chg="del">
          <pc:chgData name="Wei Li" userId="fae33518c2e5a771" providerId="LiveId" clId="{66ECF522-A8D8-4230-A96F-D0349B10DF5D}" dt="2023-05-28T01:48:32.680" v="46" actId="47"/>
          <pc:sldLayoutMkLst>
            <pc:docMk/>
            <pc:sldMasterMk cId="958618400" sldId="2147488178"/>
            <pc:sldLayoutMk cId="981550083" sldId="2147488187"/>
          </pc:sldLayoutMkLst>
        </pc:sldLayoutChg>
        <pc:sldLayoutChg chg="del">
          <pc:chgData name="Wei Li" userId="fae33518c2e5a771" providerId="LiveId" clId="{66ECF522-A8D8-4230-A96F-D0349B10DF5D}" dt="2023-05-28T01:48:32.680" v="46" actId="47"/>
          <pc:sldLayoutMkLst>
            <pc:docMk/>
            <pc:sldMasterMk cId="958618400" sldId="2147488178"/>
            <pc:sldLayoutMk cId="3236704139" sldId="2147488188"/>
          </pc:sldLayoutMkLst>
        </pc:sldLayoutChg>
        <pc:sldLayoutChg chg="del">
          <pc:chgData name="Wei Li" userId="fae33518c2e5a771" providerId="LiveId" clId="{66ECF522-A8D8-4230-A96F-D0349B10DF5D}" dt="2023-05-28T01:48:32.680" v="46" actId="47"/>
          <pc:sldLayoutMkLst>
            <pc:docMk/>
            <pc:sldMasterMk cId="958618400" sldId="2147488178"/>
            <pc:sldLayoutMk cId="2679940805" sldId="2147488189"/>
          </pc:sldLayoutMkLst>
        </pc:sldLayoutChg>
      </pc:sldMasterChg>
      <pc:sldMasterChg chg="del delSldLayout">
        <pc:chgData name="Wei Li" userId="fae33518c2e5a771" providerId="LiveId" clId="{66ECF522-A8D8-4230-A96F-D0349B10DF5D}" dt="2023-05-28T01:43:43.363" v="23" actId="47"/>
        <pc:sldMasterMkLst>
          <pc:docMk/>
          <pc:sldMasterMk cId="3577233692" sldId="2147488190"/>
        </pc:sldMasterMkLst>
        <pc:sldLayoutChg chg="del">
          <pc:chgData name="Wei Li" userId="fae33518c2e5a771" providerId="LiveId" clId="{66ECF522-A8D8-4230-A96F-D0349B10DF5D}" dt="2023-05-28T01:43:43.363" v="23" actId="47"/>
          <pc:sldLayoutMkLst>
            <pc:docMk/>
            <pc:sldMasterMk cId="3577233692" sldId="2147488190"/>
            <pc:sldLayoutMk cId="2389261251" sldId="2147488191"/>
          </pc:sldLayoutMkLst>
        </pc:sldLayoutChg>
        <pc:sldLayoutChg chg="del">
          <pc:chgData name="Wei Li" userId="fae33518c2e5a771" providerId="LiveId" clId="{66ECF522-A8D8-4230-A96F-D0349B10DF5D}" dt="2023-05-28T01:43:43.363" v="23" actId="47"/>
          <pc:sldLayoutMkLst>
            <pc:docMk/>
            <pc:sldMasterMk cId="3577233692" sldId="2147488190"/>
            <pc:sldLayoutMk cId="1252522780" sldId="2147488192"/>
          </pc:sldLayoutMkLst>
        </pc:sldLayoutChg>
        <pc:sldLayoutChg chg="del">
          <pc:chgData name="Wei Li" userId="fae33518c2e5a771" providerId="LiveId" clId="{66ECF522-A8D8-4230-A96F-D0349B10DF5D}" dt="2023-05-28T01:43:43.363" v="23" actId="47"/>
          <pc:sldLayoutMkLst>
            <pc:docMk/>
            <pc:sldMasterMk cId="3577233692" sldId="2147488190"/>
            <pc:sldLayoutMk cId="1797992516" sldId="2147488193"/>
          </pc:sldLayoutMkLst>
        </pc:sldLayoutChg>
        <pc:sldLayoutChg chg="del">
          <pc:chgData name="Wei Li" userId="fae33518c2e5a771" providerId="LiveId" clId="{66ECF522-A8D8-4230-A96F-D0349B10DF5D}" dt="2023-05-28T01:43:43.363" v="23" actId="47"/>
          <pc:sldLayoutMkLst>
            <pc:docMk/>
            <pc:sldMasterMk cId="3577233692" sldId="2147488190"/>
            <pc:sldLayoutMk cId="2360323958" sldId="2147488194"/>
          </pc:sldLayoutMkLst>
        </pc:sldLayoutChg>
        <pc:sldLayoutChg chg="del">
          <pc:chgData name="Wei Li" userId="fae33518c2e5a771" providerId="LiveId" clId="{66ECF522-A8D8-4230-A96F-D0349B10DF5D}" dt="2023-05-28T01:43:43.363" v="23" actId="47"/>
          <pc:sldLayoutMkLst>
            <pc:docMk/>
            <pc:sldMasterMk cId="3577233692" sldId="2147488190"/>
            <pc:sldLayoutMk cId="377596437" sldId="2147488195"/>
          </pc:sldLayoutMkLst>
        </pc:sldLayoutChg>
        <pc:sldLayoutChg chg="del">
          <pc:chgData name="Wei Li" userId="fae33518c2e5a771" providerId="LiveId" clId="{66ECF522-A8D8-4230-A96F-D0349B10DF5D}" dt="2023-05-28T01:43:43.363" v="23" actId="47"/>
          <pc:sldLayoutMkLst>
            <pc:docMk/>
            <pc:sldMasterMk cId="3577233692" sldId="2147488190"/>
            <pc:sldLayoutMk cId="3137061484" sldId="2147488196"/>
          </pc:sldLayoutMkLst>
        </pc:sldLayoutChg>
        <pc:sldLayoutChg chg="del">
          <pc:chgData name="Wei Li" userId="fae33518c2e5a771" providerId="LiveId" clId="{66ECF522-A8D8-4230-A96F-D0349B10DF5D}" dt="2023-05-28T01:43:43.363" v="23" actId="47"/>
          <pc:sldLayoutMkLst>
            <pc:docMk/>
            <pc:sldMasterMk cId="3577233692" sldId="2147488190"/>
            <pc:sldLayoutMk cId="4251863813" sldId="2147488197"/>
          </pc:sldLayoutMkLst>
        </pc:sldLayoutChg>
        <pc:sldLayoutChg chg="del">
          <pc:chgData name="Wei Li" userId="fae33518c2e5a771" providerId="LiveId" clId="{66ECF522-A8D8-4230-A96F-D0349B10DF5D}" dt="2023-05-28T01:43:43.363" v="23" actId="47"/>
          <pc:sldLayoutMkLst>
            <pc:docMk/>
            <pc:sldMasterMk cId="3577233692" sldId="2147488190"/>
            <pc:sldLayoutMk cId="3257335138" sldId="2147488198"/>
          </pc:sldLayoutMkLst>
        </pc:sldLayoutChg>
        <pc:sldLayoutChg chg="del">
          <pc:chgData name="Wei Li" userId="fae33518c2e5a771" providerId="LiveId" clId="{66ECF522-A8D8-4230-A96F-D0349B10DF5D}" dt="2023-05-28T01:43:43.363" v="23" actId="47"/>
          <pc:sldLayoutMkLst>
            <pc:docMk/>
            <pc:sldMasterMk cId="3577233692" sldId="2147488190"/>
            <pc:sldLayoutMk cId="317364577" sldId="2147488199"/>
          </pc:sldLayoutMkLst>
        </pc:sldLayoutChg>
        <pc:sldLayoutChg chg="del">
          <pc:chgData name="Wei Li" userId="fae33518c2e5a771" providerId="LiveId" clId="{66ECF522-A8D8-4230-A96F-D0349B10DF5D}" dt="2023-05-28T01:43:43.363" v="23" actId="47"/>
          <pc:sldLayoutMkLst>
            <pc:docMk/>
            <pc:sldMasterMk cId="3577233692" sldId="2147488190"/>
            <pc:sldLayoutMk cId="2403581209" sldId="2147488200"/>
          </pc:sldLayoutMkLst>
        </pc:sldLayoutChg>
        <pc:sldLayoutChg chg="del">
          <pc:chgData name="Wei Li" userId="fae33518c2e5a771" providerId="LiveId" clId="{66ECF522-A8D8-4230-A96F-D0349B10DF5D}" dt="2023-05-28T01:43:43.363" v="23" actId="47"/>
          <pc:sldLayoutMkLst>
            <pc:docMk/>
            <pc:sldMasterMk cId="3577233692" sldId="2147488190"/>
            <pc:sldLayoutMk cId="3372216543" sldId="2147488201"/>
          </pc:sldLayoutMkLst>
        </pc:sldLayoutChg>
      </pc:sldMasterChg>
      <pc:sldMasterChg chg="del delSldLayout">
        <pc:chgData name="Wei Li" userId="fae33518c2e5a771" providerId="LiveId" clId="{66ECF522-A8D8-4230-A96F-D0349B10DF5D}" dt="2023-05-28T01:43:31.191" v="22" actId="47"/>
        <pc:sldMasterMkLst>
          <pc:docMk/>
          <pc:sldMasterMk cId="4243987870" sldId="2147488202"/>
        </pc:sldMasterMkLst>
        <pc:sldLayoutChg chg="del">
          <pc:chgData name="Wei Li" userId="fae33518c2e5a771" providerId="LiveId" clId="{66ECF522-A8D8-4230-A96F-D0349B10DF5D}" dt="2023-05-28T01:43:31.191" v="22" actId="47"/>
          <pc:sldLayoutMkLst>
            <pc:docMk/>
            <pc:sldMasterMk cId="4243987870" sldId="2147488202"/>
            <pc:sldLayoutMk cId="2276872202" sldId="2147488203"/>
          </pc:sldLayoutMkLst>
        </pc:sldLayoutChg>
        <pc:sldLayoutChg chg="del">
          <pc:chgData name="Wei Li" userId="fae33518c2e5a771" providerId="LiveId" clId="{66ECF522-A8D8-4230-A96F-D0349B10DF5D}" dt="2023-05-28T01:43:31.191" v="22" actId="47"/>
          <pc:sldLayoutMkLst>
            <pc:docMk/>
            <pc:sldMasterMk cId="4243987870" sldId="2147488202"/>
            <pc:sldLayoutMk cId="2806594897" sldId="2147488204"/>
          </pc:sldLayoutMkLst>
        </pc:sldLayoutChg>
        <pc:sldLayoutChg chg="del">
          <pc:chgData name="Wei Li" userId="fae33518c2e5a771" providerId="LiveId" clId="{66ECF522-A8D8-4230-A96F-D0349B10DF5D}" dt="2023-05-28T01:43:31.191" v="22" actId="47"/>
          <pc:sldLayoutMkLst>
            <pc:docMk/>
            <pc:sldMasterMk cId="4243987870" sldId="2147488202"/>
            <pc:sldLayoutMk cId="2587006904" sldId="2147488205"/>
          </pc:sldLayoutMkLst>
        </pc:sldLayoutChg>
        <pc:sldLayoutChg chg="del">
          <pc:chgData name="Wei Li" userId="fae33518c2e5a771" providerId="LiveId" clId="{66ECF522-A8D8-4230-A96F-D0349B10DF5D}" dt="2023-05-28T01:43:31.191" v="22" actId="47"/>
          <pc:sldLayoutMkLst>
            <pc:docMk/>
            <pc:sldMasterMk cId="4243987870" sldId="2147488202"/>
            <pc:sldLayoutMk cId="1534180536" sldId="2147488206"/>
          </pc:sldLayoutMkLst>
        </pc:sldLayoutChg>
        <pc:sldLayoutChg chg="del">
          <pc:chgData name="Wei Li" userId="fae33518c2e5a771" providerId="LiveId" clId="{66ECF522-A8D8-4230-A96F-D0349B10DF5D}" dt="2023-05-28T01:43:31.191" v="22" actId="47"/>
          <pc:sldLayoutMkLst>
            <pc:docMk/>
            <pc:sldMasterMk cId="4243987870" sldId="2147488202"/>
            <pc:sldLayoutMk cId="3758154019" sldId="2147488207"/>
          </pc:sldLayoutMkLst>
        </pc:sldLayoutChg>
        <pc:sldLayoutChg chg="del">
          <pc:chgData name="Wei Li" userId="fae33518c2e5a771" providerId="LiveId" clId="{66ECF522-A8D8-4230-A96F-D0349B10DF5D}" dt="2023-05-28T01:43:31.191" v="22" actId="47"/>
          <pc:sldLayoutMkLst>
            <pc:docMk/>
            <pc:sldMasterMk cId="4243987870" sldId="2147488202"/>
            <pc:sldLayoutMk cId="170580590" sldId="2147488208"/>
          </pc:sldLayoutMkLst>
        </pc:sldLayoutChg>
        <pc:sldLayoutChg chg="del">
          <pc:chgData name="Wei Li" userId="fae33518c2e5a771" providerId="LiveId" clId="{66ECF522-A8D8-4230-A96F-D0349B10DF5D}" dt="2023-05-28T01:43:31.191" v="22" actId="47"/>
          <pc:sldLayoutMkLst>
            <pc:docMk/>
            <pc:sldMasterMk cId="4243987870" sldId="2147488202"/>
            <pc:sldLayoutMk cId="1256607475" sldId="2147488209"/>
          </pc:sldLayoutMkLst>
        </pc:sldLayoutChg>
        <pc:sldLayoutChg chg="del">
          <pc:chgData name="Wei Li" userId="fae33518c2e5a771" providerId="LiveId" clId="{66ECF522-A8D8-4230-A96F-D0349B10DF5D}" dt="2023-05-28T01:43:31.191" v="22" actId="47"/>
          <pc:sldLayoutMkLst>
            <pc:docMk/>
            <pc:sldMasterMk cId="4243987870" sldId="2147488202"/>
            <pc:sldLayoutMk cId="2362066736" sldId="2147488210"/>
          </pc:sldLayoutMkLst>
        </pc:sldLayoutChg>
        <pc:sldLayoutChg chg="del">
          <pc:chgData name="Wei Li" userId="fae33518c2e5a771" providerId="LiveId" clId="{66ECF522-A8D8-4230-A96F-D0349B10DF5D}" dt="2023-05-28T01:43:31.191" v="22" actId="47"/>
          <pc:sldLayoutMkLst>
            <pc:docMk/>
            <pc:sldMasterMk cId="4243987870" sldId="2147488202"/>
            <pc:sldLayoutMk cId="1717729231" sldId="2147488211"/>
          </pc:sldLayoutMkLst>
        </pc:sldLayoutChg>
        <pc:sldLayoutChg chg="del">
          <pc:chgData name="Wei Li" userId="fae33518c2e5a771" providerId="LiveId" clId="{66ECF522-A8D8-4230-A96F-D0349B10DF5D}" dt="2023-05-28T01:43:31.191" v="22" actId="47"/>
          <pc:sldLayoutMkLst>
            <pc:docMk/>
            <pc:sldMasterMk cId="4243987870" sldId="2147488202"/>
            <pc:sldLayoutMk cId="2675974934" sldId="2147488212"/>
          </pc:sldLayoutMkLst>
        </pc:sldLayoutChg>
        <pc:sldLayoutChg chg="del">
          <pc:chgData name="Wei Li" userId="fae33518c2e5a771" providerId="LiveId" clId="{66ECF522-A8D8-4230-A96F-D0349B10DF5D}" dt="2023-05-28T01:43:31.191" v="22" actId="47"/>
          <pc:sldLayoutMkLst>
            <pc:docMk/>
            <pc:sldMasterMk cId="4243987870" sldId="2147488202"/>
            <pc:sldLayoutMk cId="2908103419" sldId="2147488213"/>
          </pc:sldLayoutMkLst>
        </pc:sldLayoutChg>
      </pc:sldMasterChg>
      <pc:sldMasterChg chg="del delSldLayout">
        <pc:chgData name="Wei Li" userId="fae33518c2e5a771" providerId="LiveId" clId="{66ECF522-A8D8-4230-A96F-D0349B10DF5D}" dt="2023-05-28T01:45:01.663" v="31" actId="47"/>
        <pc:sldMasterMkLst>
          <pc:docMk/>
          <pc:sldMasterMk cId="2411366744" sldId="2147488214"/>
        </pc:sldMasterMkLst>
        <pc:sldLayoutChg chg="del">
          <pc:chgData name="Wei Li" userId="fae33518c2e5a771" providerId="LiveId" clId="{66ECF522-A8D8-4230-A96F-D0349B10DF5D}" dt="2023-05-28T01:45:01.663" v="31" actId="47"/>
          <pc:sldLayoutMkLst>
            <pc:docMk/>
            <pc:sldMasterMk cId="2411366744" sldId="2147488214"/>
            <pc:sldLayoutMk cId="2532788369" sldId="2147488215"/>
          </pc:sldLayoutMkLst>
        </pc:sldLayoutChg>
        <pc:sldLayoutChg chg="del">
          <pc:chgData name="Wei Li" userId="fae33518c2e5a771" providerId="LiveId" clId="{66ECF522-A8D8-4230-A96F-D0349B10DF5D}" dt="2023-05-28T01:45:01.663" v="31" actId="47"/>
          <pc:sldLayoutMkLst>
            <pc:docMk/>
            <pc:sldMasterMk cId="2411366744" sldId="2147488214"/>
            <pc:sldLayoutMk cId="2218295116" sldId="2147488216"/>
          </pc:sldLayoutMkLst>
        </pc:sldLayoutChg>
        <pc:sldLayoutChg chg="del">
          <pc:chgData name="Wei Li" userId="fae33518c2e5a771" providerId="LiveId" clId="{66ECF522-A8D8-4230-A96F-D0349B10DF5D}" dt="2023-05-28T01:45:01.663" v="31" actId="47"/>
          <pc:sldLayoutMkLst>
            <pc:docMk/>
            <pc:sldMasterMk cId="2411366744" sldId="2147488214"/>
            <pc:sldLayoutMk cId="1621120859" sldId="2147488217"/>
          </pc:sldLayoutMkLst>
        </pc:sldLayoutChg>
        <pc:sldLayoutChg chg="del">
          <pc:chgData name="Wei Li" userId="fae33518c2e5a771" providerId="LiveId" clId="{66ECF522-A8D8-4230-A96F-D0349B10DF5D}" dt="2023-05-28T01:45:01.663" v="31" actId="47"/>
          <pc:sldLayoutMkLst>
            <pc:docMk/>
            <pc:sldMasterMk cId="2411366744" sldId="2147488214"/>
            <pc:sldLayoutMk cId="518556225" sldId="2147488218"/>
          </pc:sldLayoutMkLst>
        </pc:sldLayoutChg>
        <pc:sldLayoutChg chg="del">
          <pc:chgData name="Wei Li" userId="fae33518c2e5a771" providerId="LiveId" clId="{66ECF522-A8D8-4230-A96F-D0349B10DF5D}" dt="2023-05-28T01:45:01.663" v="31" actId="47"/>
          <pc:sldLayoutMkLst>
            <pc:docMk/>
            <pc:sldMasterMk cId="2411366744" sldId="2147488214"/>
            <pc:sldLayoutMk cId="1469180218" sldId="2147488219"/>
          </pc:sldLayoutMkLst>
        </pc:sldLayoutChg>
        <pc:sldLayoutChg chg="del">
          <pc:chgData name="Wei Li" userId="fae33518c2e5a771" providerId="LiveId" clId="{66ECF522-A8D8-4230-A96F-D0349B10DF5D}" dt="2023-05-28T01:45:01.663" v="31" actId="47"/>
          <pc:sldLayoutMkLst>
            <pc:docMk/>
            <pc:sldMasterMk cId="2411366744" sldId="2147488214"/>
            <pc:sldLayoutMk cId="2749842996" sldId="2147488220"/>
          </pc:sldLayoutMkLst>
        </pc:sldLayoutChg>
        <pc:sldLayoutChg chg="del">
          <pc:chgData name="Wei Li" userId="fae33518c2e5a771" providerId="LiveId" clId="{66ECF522-A8D8-4230-A96F-D0349B10DF5D}" dt="2023-05-28T01:45:01.663" v="31" actId="47"/>
          <pc:sldLayoutMkLst>
            <pc:docMk/>
            <pc:sldMasterMk cId="2411366744" sldId="2147488214"/>
            <pc:sldLayoutMk cId="1255560003" sldId="2147488221"/>
          </pc:sldLayoutMkLst>
        </pc:sldLayoutChg>
        <pc:sldLayoutChg chg="del">
          <pc:chgData name="Wei Li" userId="fae33518c2e5a771" providerId="LiveId" clId="{66ECF522-A8D8-4230-A96F-D0349B10DF5D}" dt="2023-05-28T01:45:01.663" v="31" actId="47"/>
          <pc:sldLayoutMkLst>
            <pc:docMk/>
            <pc:sldMasterMk cId="2411366744" sldId="2147488214"/>
            <pc:sldLayoutMk cId="460951325" sldId="2147488222"/>
          </pc:sldLayoutMkLst>
        </pc:sldLayoutChg>
        <pc:sldLayoutChg chg="del">
          <pc:chgData name="Wei Li" userId="fae33518c2e5a771" providerId="LiveId" clId="{66ECF522-A8D8-4230-A96F-D0349B10DF5D}" dt="2023-05-28T01:45:01.663" v="31" actId="47"/>
          <pc:sldLayoutMkLst>
            <pc:docMk/>
            <pc:sldMasterMk cId="2411366744" sldId="2147488214"/>
            <pc:sldLayoutMk cId="1981447145" sldId="2147488223"/>
          </pc:sldLayoutMkLst>
        </pc:sldLayoutChg>
        <pc:sldLayoutChg chg="del">
          <pc:chgData name="Wei Li" userId="fae33518c2e5a771" providerId="LiveId" clId="{66ECF522-A8D8-4230-A96F-D0349B10DF5D}" dt="2023-05-28T01:45:01.663" v="31" actId="47"/>
          <pc:sldLayoutMkLst>
            <pc:docMk/>
            <pc:sldMasterMk cId="2411366744" sldId="2147488214"/>
            <pc:sldLayoutMk cId="3616848305" sldId="2147488224"/>
          </pc:sldLayoutMkLst>
        </pc:sldLayoutChg>
        <pc:sldLayoutChg chg="del">
          <pc:chgData name="Wei Li" userId="fae33518c2e5a771" providerId="LiveId" clId="{66ECF522-A8D8-4230-A96F-D0349B10DF5D}" dt="2023-05-28T01:45:01.663" v="31" actId="47"/>
          <pc:sldLayoutMkLst>
            <pc:docMk/>
            <pc:sldMasterMk cId="2411366744" sldId="2147488214"/>
            <pc:sldLayoutMk cId="136860079" sldId="2147488225"/>
          </pc:sldLayoutMkLst>
        </pc:sldLayoutChg>
      </pc:sldMasterChg>
      <pc:sldMasterChg chg="del delSldLayout">
        <pc:chgData name="Wei Li" userId="fae33518c2e5a771" providerId="LiveId" clId="{66ECF522-A8D8-4230-A96F-D0349B10DF5D}" dt="2023-05-28T01:43:31.191" v="22" actId="47"/>
        <pc:sldMasterMkLst>
          <pc:docMk/>
          <pc:sldMasterMk cId="3658789904" sldId="2147488226"/>
        </pc:sldMasterMkLst>
        <pc:sldLayoutChg chg="del">
          <pc:chgData name="Wei Li" userId="fae33518c2e5a771" providerId="LiveId" clId="{66ECF522-A8D8-4230-A96F-D0349B10DF5D}" dt="2023-05-28T01:43:31.191" v="22" actId="47"/>
          <pc:sldLayoutMkLst>
            <pc:docMk/>
            <pc:sldMasterMk cId="3658789904" sldId="2147488226"/>
            <pc:sldLayoutMk cId="74558633" sldId="2147488227"/>
          </pc:sldLayoutMkLst>
        </pc:sldLayoutChg>
        <pc:sldLayoutChg chg="del">
          <pc:chgData name="Wei Li" userId="fae33518c2e5a771" providerId="LiveId" clId="{66ECF522-A8D8-4230-A96F-D0349B10DF5D}" dt="2023-05-28T01:43:31.191" v="22" actId="47"/>
          <pc:sldLayoutMkLst>
            <pc:docMk/>
            <pc:sldMasterMk cId="3658789904" sldId="2147488226"/>
            <pc:sldLayoutMk cId="3529217424" sldId="2147488228"/>
          </pc:sldLayoutMkLst>
        </pc:sldLayoutChg>
        <pc:sldLayoutChg chg="del">
          <pc:chgData name="Wei Li" userId="fae33518c2e5a771" providerId="LiveId" clId="{66ECF522-A8D8-4230-A96F-D0349B10DF5D}" dt="2023-05-28T01:43:31.191" v="22" actId="47"/>
          <pc:sldLayoutMkLst>
            <pc:docMk/>
            <pc:sldMasterMk cId="3658789904" sldId="2147488226"/>
            <pc:sldLayoutMk cId="234132148" sldId="2147488229"/>
          </pc:sldLayoutMkLst>
        </pc:sldLayoutChg>
        <pc:sldLayoutChg chg="del">
          <pc:chgData name="Wei Li" userId="fae33518c2e5a771" providerId="LiveId" clId="{66ECF522-A8D8-4230-A96F-D0349B10DF5D}" dt="2023-05-28T01:43:31.191" v="22" actId="47"/>
          <pc:sldLayoutMkLst>
            <pc:docMk/>
            <pc:sldMasterMk cId="3658789904" sldId="2147488226"/>
            <pc:sldLayoutMk cId="839484447" sldId="2147488230"/>
          </pc:sldLayoutMkLst>
        </pc:sldLayoutChg>
        <pc:sldLayoutChg chg="del">
          <pc:chgData name="Wei Li" userId="fae33518c2e5a771" providerId="LiveId" clId="{66ECF522-A8D8-4230-A96F-D0349B10DF5D}" dt="2023-05-28T01:43:31.191" v="22" actId="47"/>
          <pc:sldLayoutMkLst>
            <pc:docMk/>
            <pc:sldMasterMk cId="3658789904" sldId="2147488226"/>
            <pc:sldLayoutMk cId="2551555125" sldId="2147488231"/>
          </pc:sldLayoutMkLst>
        </pc:sldLayoutChg>
        <pc:sldLayoutChg chg="del">
          <pc:chgData name="Wei Li" userId="fae33518c2e5a771" providerId="LiveId" clId="{66ECF522-A8D8-4230-A96F-D0349B10DF5D}" dt="2023-05-28T01:43:31.191" v="22" actId="47"/>
          <pc:sldLayoutMkLst>
            <pc:docMk/>
            <pc:sldMasterMk cId="3658789904" sldId="2147488226"/>
            <pc:sldLayoutMk cId="1839552205" sldId="2147488232"/>
          </pc:sldLayoutMkLst>
        </pc:sldLayoutChg>
        <pc:sldLayoutChg chg="del">
          <pc:chgData name="Wei Li" userId="fae33518c2e5a771" providerId="LiveId" clId="{66ECF522-A8D8-4230-A96F-D0349B10DF5D}" dt="2023-05-28T01:43:31.191" v="22" actId="47"/>
          <pc:sldLayoutMkLst>
            <pc:docMk/>
            <pc:sldMasterMk cId="3658789904" sldId="2147488226"/>
            <pc:sldLayoutMk cId="3729585255" sldId="2147488233"/>
          </pc:sldLayoutMkLst>
        </pc:sldLayoutChg>
        <pc:sldLayoutChg chg="del">
          <pc:chgData name="Wei Li" userId="fae33518c2e5a771" providerId="LiveId" clId="{66ECF522-A8D8-4230-A96F-D0349B10DF5D}" dt="2023-05-28T01:43:31.191" v="22" actId="47"/>
          <pc:sldLayoutMkLst>
            <pc:docMk/>
            <pc:sldMasterMk cId="3658789904" sldId="2147488226"/>
            <pc:sldLayoutMk cId="2860619562" sldId="2147488234"/>
          </pc:sldLayoutMkLst>
        </pc:sldLayoutChg>
        <pc:sldLayoutChg chg="del">
          <pc:chgData name="Wei Li" userId="fae33518c2e5a771" providerId="LiveId" clId="{66ECF522-A8D8-4230-A96F-D0349B10DF5D}" dt="2023-05-28T01:43:31.191" v="22" actId="47"/>
          <pc:sldLayoutMkLst>
            <pc:docMk/>
            <pc:sldMasterMk cId="3658789904" sldId="2147488226"/>
            <pc:sldLayoutMk cId="3162382910" sldId="2147488235"/>
          </pc:sldLayoutMkLst>
        </pc:sldLayoutChg>
        <pc:sldLayoutChg chg="del">
          <pc:chgData name="Wei Li" userId="fae33518c2e5a771" providerId="LiveId" clId="{66ECF522-A8D8-4230-A96F-D0349B10DF5D}" dt="2023-05-28T01:43:31.191" v="22" actId="47"/>
          <pc:sldLayoutMkLst>
            <pc:docMk/>
            <pc:sldMasterMk cId="3658789904" sldId="2147488226"/>
            <pc:sldLayoutMk cId="1594992081" sldId="2147488236"/>
          </pc:sldLayoutMkLst>
        </pc:sldLayoutChg>
        <pc:sldLayoutChg chg="del">
          <pc:chgData name="Wei Li" userId="fae33518c2e5a771" providerId="LiveId" clId="{66ECF522-A8D8-4230-A96F-D0349B10DF5D}" dt="2023-05-28T01:43:31.191" v="22" actId="47"/>
          <pc:sldLayoutMkLst>
            <pc:docMk/>
            <pc:sldMasterMk cId="3658789904" sldId="2147488226"/>
            <pc:sldLayoutMk cId="917476063" sldId="2147488237"/>
          </pc:sldLayoutMkLst>
        </pc:sldLayoutChg>
      </pc:sldMasterChg>
      <pc:sldMasterChg chg="del delSldLayout">
        <pc:chgData name="Wei Li" userId="fae33518c2e5a771" providerId="LiveId" clId="{66ECF522-A8D8-4230-A96F-D0349B10DF5D}" dt="2023-05-28T01:43:31.191" v="22" actId="47"/>
        <pc:sldMasterMkLst>
          <pc:docMk/>
          <pc:sldMasterMk cId="1546885547" sldId="2147488238"/>
        </pc:sldMasterMkLst>
        <pc:sldLayoutChg chg="del">
          <pc:chgData name="Wei Li" userId="fae33518c2e5a771" providerId="LiveId" clId="{66ECF522-A8D8-4230-A96F-D0349B10DF5D}" dt="2023-05-28T01:43:31.191" v="22" actId="47"/>
          <pc:sldLayoutMkLst>
            <pc:docMk/>
            <pc:sldMasterMk cId="1546885547" sldId="2147488238"/>
            <pc:sldLayoutMk cId="521896890" sldId="2147488239"/>
          </pc:sldLayoutMkLst>
        </pc:sldLayoutChg>
        <pc:sldLayoutChg chg="del">
          <pc:chgData name="Wei Li" userId="fae33518c2e5a771" providerId="LiveId" clId="{66ECF522-A8D8-4230-A96F-D0349B10DF5D}" dt="2023-05-28T01:43:31.191" v="22" actId="47"/>
          <pc:sldLayoutMkLst>
            <pc:docMk/>
            <pc:sldMasterMk cId="1546885547" sldId="2147488238"/>
            <pc:sldLayoutMk cId="1804338455" sldId="2147488240"/>
          </pc:sldLayoutMkLst>
        </pc:sldLayoutChg>
        <pc:sldLayoutChg chg="del">
          <pc:chgData name="Wei Li" userId="fae33518c2e5a771" providerId="LiveId" clId="{66ECF522-A8D8-4230-A96F-D0349B10DF5D}" dt="2023-05-28T01:43:31.191" v="22" actId="47"/>
          <pc:sldLayoutMkLst>
            <pc:docMk/>
            <pc:sldMasterMk cId="1546885547" sldId="2147488238"/>
            <pc:sldLayoutMk cId="1175732369" sldId="2147488241"/>
          </pc:sldLayoutMkLst>
        </pc:sldLayoutChg>
        <pc:sldLayoutChg chg="del">
          <pc:chgData name="Wei Li" userId="fae33518c2e5a771" providerId="LiveId" clId="{66ECF522-A8D8-4230-A96F-D0349B10DF5D}" dt="2023-05-28T01:43:31.191" v="22" actId="47"/>
          <pc:sldLayoutMkLst>
            <pc:docMk/>
            <pc:sldMasterMk cId="1546885547" sldId="2147488238"/>
            <pc:sldLayoutMk cId="2028127271" sldId="2147488242"/>
          </pc:sldLayoutMkLst>
        </pc:sldLayoutChg>
        <pc:sldLayoutChg chg="del">
          <pc:chgData name="Wei Li" userId="fae33518c2e5a771" providerId="LiveId" clId="{66ECF522-A8D8-4230-A96F-D0349B10DF5D}" dt="2023-05-28T01:43:31.191" v="22" actId="47"/>
          <pc:sldLayoutMkLst>
            <pc:docMk/>
            <pc:sldMasterMk cId="1546885547" sldId="2147488238"/>
            <pc:sldLayoutMk cId="3515524390" sldId="2147488243"/>
          </pc:sldLayoutMkLst>
        </pc:sldLayoutChg>
        <pc:sldLayoutChg chg="del">
          <pc:chgData name="Wei Li" userId="fae33518c2e5a771" providerId="LiveId" clId="{66ECF522-A8D8-4230-A96F-D0349B10DF5D}" dt="2023-05-28T01:43:31.191" v="22" actId="47"/>
          <pc:sldLayoutMkLst>
            <pc:docMk/>
            <pc:sldMasterMk cId="1546885547" sldId="2147488238"/>
            <pc:sldLayoutMk cId="2834367673" sldId="2147488244"/>
          </pc:sldLayoutMkLst>
        </pc:sldLayoutChg>
        <pc:sldLayoutChg chg="del">
          <pc:chgData name="Wei Li" userId="fae33518c2e5a771" providerId="LiveId" clId="{66ECF522-A8D8-4230-A96F-D0349B10DF5D}" dt="2023-05-28T01:43:31.191" v="22" actId="47"/>
          <pc:sldLayoutMkLst>
            <pc:docMk/>
            <pc:sldMasterMk cId="1546885547" sldId="2147488238"/>
            <pc:sldLayoutMk cId="2507478477" sldId="2147488245"/>
          </pc:sldLayoutMkLst>
        </pc:sldLayoutChg>
        <pc:sldLayoutChg chg="del">
          <pc:chgData name="Wei Li" userId="fae33518c2e5a771" providerId="LiveId" clId="{66ECF522-A8D8-4230-A96F-D0349B10DF5D}" dt="2023-05-28T01:43:31.191" v="22" actId="47"/>
          <pc:sldLayoutMkLst>
            <pc:docMk/>
            <pc:sldMasterMk cId="1546885547" sldId="2147488238"/>
            <pc:sldLayoutMk cId="1689811609" sldId="2147488246"/>
          </pc:sldLayoutMkLst>
        </pc:sldLayoutChg>
        <pc:sldLayoutChg chg="del">
          <pc:chgData name="Wei Li" userId="fae33518c2e5a771" providerId="LiveId" clId="{66ECF522-A8D8-4230-A96F-D0349B10DF5D}" dt="2023-05-28T01:43:31.191" v="22" actId="47"/>
          <pc:sldLayoutMkLst>
            <pc:docMk/>
            <pc:sldMasterMk cId="1546885547" sldId="2147488238"/>
            <pc:sldLayoutMk cId="1688846637" sldId="2147488247"/>
          </pc:sldLayoutMkLst>
        </pc:sldLayoutChg>
        <pc:sldLayoutChg chg="del">
          <pc:chgData name="Wei Li" userId="fae33518c2e5a771" providerId="LiveId" clId="{66ECF522-A8D8-4230-A96F-D0349B10DF5D}" dt="2023-05-28T01:43:31.191" v="22" actId="47"/>
          <pc:sldLayoutMkLst>
            <pc:docMk/>
            <pc:sldMasterMk cId="1546885547" sldId="2147488238"/>
            <pc:sldLayoutMk cId="3718066380" sldId="2147488248"/>
          </pc:sldLayoutMkLst>
        </pc:sldLayoutChg>
        <pc:sldLayoutChg chg="del">
          <pc:chgData name="Wei Li" userId="fae33518c2e5a771" providerId="LiveId" clId="{66ECF522-A8D8-4230-A96F-D0349B10DF5D}" dt="2023-05-28T01:43:31.191" v="22" actId="47"/>
          <pc:sldLayoutMkLst>
            <pc:docMk/>
            <pc:sldMasterMk cId="1546885547" sldId="2147488238"/>
            <pc:sldLayoutMk cId="4189259634" sldId="2147488249"/>
          </pc:sldLayoutMkLst>
        </pc:sldLayoutChg>
        <pc:sldLayoutChg chg="del">
          <pc:chgData name="Wei Li" userId="fae33518c2e5a771" providerId="LiveId" clId="{66ECF522-A8D8-4230-A96F-D0349B10DF5D}" dt="2023-05-28T01:43:31.191" v="22" actId="47"/>
          <pc:sldLayoutMkLst>
            <pc:docMk/>
            <pc:sldMasterMk cId="1546885547" sldId="2147488238"/>
            <pc:sldLayoutMk cId="363015756" sldId="2147488250"/>
          </pc:sldLayoutMkLst>
        </pc:sldLayoutChg>
        <pc:sldLayoutChg chg="del">
          <pc:chgData name="Wei Li" userId="fae33518c2e5a771" providerId="LiveId" clId="{66ECF522-A8D8-4230-A96F-D0349B10DF5D}" dt="2023-05-28T01:43:31.191" v="22" actId="47"/>
          <pc:sldLayoutMkLst>
            <pc:docMk/>
            <pc:sldMasterMk cId="1546885547" sldId="2147488238"/>
            <pc:sldLayoutMk cId="79888333" sldId="2147488251"/>
          </pc:sldLayoutMkLst>
        </pc:sldLayoutChg>
        <pc:sldLayoutChg chg="del">
          <pc:chgData name="Wei Li" userId="fae33518c2e5a771" providerId="LiveId" clId="{66ECF522-A8D8-4230-A96F-D0349B10DF5D}" dt="2023-05-28T01:43:31.191" v="22" actId="47"/>
          <pc:sldLayoutMkLst>
            <pc:docMk/>
            <pc:sldMasterMk cId="1546885547" sldId="2147488238"/>
            <pc:sldLayoutMk cId="409448813" sldId="2147488252"/>
          </pc:sldLayoutMkLst>
        </pc:sldLayoutChg>
        <pc:sldLayoutChg chg="del">
          <pc:chgData name="Wei Li" userId="fae33518c2e5a771" providerId="LiveId" clId="{66ECF522-A8D8-4230-A96F-D0349B10DF5D}" dt="2023-05-28T01:43:31.191" v="22" actId="47"/>
          <pc:sldLayoutMkLst>
            <pc:docMk/>
            <pc:sldMasterMk cId="1546885547" sldId="2147488238"/>
            <pc:sldLayoutMk cId="402195837" sldId="2147488253"/>
          </pc:sldLayoutMkLst>
        </pc:sldLayoutChg>
      </pc:sldMasterChg>
    </pc:docChg>
  </pc:docChgLst>
  <pc:docChgLst>
    <pc:chgData name="Wei Li" userId="fae33518c2e5a771" providerId="LiveId" clId="{8B7BDEAE-90A0-4B01-A5A7-C6A0CE8A66FF}"/>
    <pc:docChg chg="undo custSel addSld delSld modSld delMainMaster">
      <pc:chgData name="Wei Li" userId="fae33518c2e5a771" providerId="LiveId" clId="{8B7BDEAE-90A0-4B01-A5A7-C6A0CE8A66FF}" dt="2023-03-01T04:10:40.453" v="458" actId="20577"/>
      <pc:docMkLst>
        <pc:docMk/>
      </pc:docMkLst>
      <pc:sldChg chg="del">
        <pc:chgData name="Wei Li" userId="fae33518c2e5a771" providerId="LiveId" clId="{8B7BDEAE-90A0-4B01-A5A7-C6A0CE8A66FF}" dt="2023-02-26T04:56:22.154" v="0" actId="47"/>
        <pc:sldMkLst>
          <pc:docMk/>
          <pc:sldMk cId="3723298781" sldId="256"/>
        </pc:sldMkLst>
      </pc:sldChg>
      <pc:sldChg chg="del">
        <pc:chgData name="Wei Li" userId="fae33518c2e5a771" providerId="LiveId" clId="{8B7BDEAE-90A0-4B01-A5A7-C6A0CE8A66FF}" dt="2023-02-26T04:56:22.154" v="0" actId="47"/>
        <pc:sldMkLst>
          <pc:docMk/>
          <pc:sldMk cId="145822199" sldId="257"/>
        </pc:sldMkLst>
      </pc:sldChg>
      <pc:sldChg chg="del">
        <pc:chgData name="Wei Li" userId="fae33518c2e5a771" providerId="LiveId" clId="{8B7BDEAE-90A0-4B01-A5A7-C6A0CE8A66FF}" dt="2023-02-26T04:56:22.154" v="0" actId="47"/>
        <pc:sldMkLst>
          <pc:docMk/>
          <pc:sldMk cId="2543363583" sldId="258"/>
        </pc:sldMkLst>
      </pc:sldChg>
      <pc:sldChg chg="del">
        <pc:chgData name="Wei Li" userId="fae33518c2e5a771" providerId="LiveId" clId="{8B7BDEAE-90A0-4B01-A5A7-C6A0CE8A66FF}" dt="2023-02-26T04:56:22.154" v="0" actId="47"/>
        <pc:sldMkLst>
          <pc:docMk/>
          <pc:sldMk cId="0" sldId="259"/>
        </pc:sldMkLst>
      </pc:sldChg>
      <pc:sldChg chg="del">
        <pc:chgData name="Wei Li" userId="fae33518c2e5a771" providerId="LiveId" clId="{8B7BDEAE-90A0-4B01-A5A7-C6A0CE8A66FF}" dt="2023-02-26T04:56:22.154" v="0" actId="47"/>
        <pc:sldMkLst>
          <pc:docMk/>
          <pc:sldMk cId="436141612" sldId="260"/>
        </pc:sldMkLst>
      </pc:sldChg>
      <pc:sldChg chg="modSp mod">
        <pc:chgData name="Wei Li" userId="fae33518c2e5a771" providerId="LiveId" clId="{8B7BDEAE-90A0-4B01-A5A7-C6A0CE8A66FF}" dt="2023-02-26T04:58:05.660" v="9" actId="27636"/>
        <pc:sldMkLst>
          <pc:docMk/>
          <pc:sldMk cId="0" sldId="264"/>
        </pc:sldMkLst>
        <pc:spChg chg="mod">
          <ac:chgData name="Wei Li" userId="fae33518c2e5a771" providerId="LiveId" clId="{8B7BDEAE-90A0-4B01-A5A7-C6A0CE8A66FF}" dt="2023-02-26T04:58:05.660" v="9" actId="27636"/>
          <ac:spMkLst>
            <pc:docMk/>
            <pc:sldMk cId="0" sldId="264"/>
            <ac:spMk id="182" creationId="{00000000-0000-0000-0000-000000000000}"/>
          </ac:spMkLst>
        </pc:spChg>
      </pc:sldChg>
      <pc:sldChg chg="del">
        <pc:chgData name="Wei Li" userId="fae33518c2e5a771" providerId="LiveId" clId="{8B7BDEAE-90A0-4B01-A5A7-C6A0CE8A66FF}" dt="2023-02-26T05:13:30.158" v="212" actId="47"/>
        <pc:sldMkLst>
          <pc:docMk/>
          <pc:sldMk cId="2037329658" sldId="276"/>
        </pc:sldMkLst>
      </pc:sldChg>
      <pc:sldChg chg="del">
        <pc:chgData name="Wei Li" userId="fae33518c2e5a771" providerId="LiveId" clId="{8B7BDEAE-90A0-4B01-A5A7-C6A0CE8A66FF}" dt="2023-02-26T05:13:30.158" v="212" actId="47"/>
        <pc:sldMkLst>
          <pc:docMk/>
          <pc:sldMk cId="3504914402" sldId="277"/>
        </pc:sldMkLst>
      </pc:sldChg>
      <pc:sldChg chg="del">
        <pc:chgData name="Wei Li" userId="fae33518c2e5a771" providerId="LiveId" clId="{8B7BDEAE-90A0-4B01-A5A7-C6A0CE8A66FF}" dt="2023-02-26T04:56:22.154" v="0" actId="47"/>
        <pc:sldMkLst>
          <pc:docMk/>
          <pc:sldMk cId="0" sldId="278"/>
        </pc:sldMkLst>
      </pc:sldChg>
      <pc:sldChg chg="del">
        <pc:chgData name="Wei Li" userId="fae33518c2e5a771" providerId="LiveId" clId="{8B7BDEAE-90A0-4B01-A5A7-C6A0CE8A66FF}" dt="2023-02-26T04:56:22.154" v="0" actId="47"/>
        <pc:sldMkLst>
          <pc:docMk/>
          <pc:sldMk cId="0" sldId="279"/>
        </pc:sldMkLst>
      </pc:sldChg>
      <pc:sldChg chg="del">
        <pc:chgData name="Wei Li" userId="fae33518c2e5a771" providerId="LiveId" clId="{8B7BDEAE-90A0-4B01-A5A7-C6A0CE8A66FF}" dt="2023-02-26T04:56:22.154" v="0" actId="47"/>
        <pc:sldMkLst>
          <pc:docMk/>
          <pc:sldMk cId="0" sldId="280"/>
        </pc:sldMkLst>
      </pc:sldChg>
      <pc:sldChg chg="del">
        <pc:chgData name="Wei Li" userId="fae33518c2e5a771" providerId="LiveId" clId="{8B7BDEAE-90A0-4B01-A5A7-C6A0CE8A66FF}" dt="2023-02-26T04:56:22.154" v="0" actId="47"/>
        <pc:sldMkLst>
          <pc:docMk/>
          <pc:sldMk cId="0" sldId="282"/>
        </pc:sldMkLst>
      </pc:sldChg>
      <pc:sldChg chg="del">
        <pc:chgData name="Wei Li" userId="fae33518c2e5a771" providerId="LiveId" clId="{8B7BDEAE-90A0-4B01-A5A7-C6A0CE8A66FF}" dt="2023-02-26T04:56:22.154" v="0" actId="47"/>
        <pc:sldMkLst>
          <pc:docMk/>
          <pc:sldMk cId="75558743" sldId="283"/>
        </pc:sldMkLst>
      </pc:sldChg>
      <pc:sldChg chg="del">
        <pc:chgData name="Wei Li" userId="fae33518c2e5a771" providerId="LiveId" clId="{8B7BDEAE-90A0-4B01-A5A7-C6A0CE8A66FF}" dt="2023-02-26T04:56:22.154" v="0" actId="47"/>
        <pc:sldMkLst>
          <pc:docMk/>
          <pc:sldMk cId="0" sldId="284"/>
        </pc:sldMkLst>
      </pc:sldChg>
      <pc:sldChg chg="del">
        <pc:chgData name="Wei Li" userId="fae33518c2e5a771" providerId="LiveId" clId="{8B7BDEAE-90A0-4B01-A5A7-C6A0CE8A66FF}" dt="2023-02-26T04:56:22.154" v="0" actId="47"/>
        <pc:sldMkLst>
          <pc:docMk/>
          <pc:sldMk cId="3478302712" sldId="285"/>
        </pc:sldMkLst>
      </pc:sldChg>
      <pc:sldChg chg="del">
        <pc:chgData name="Wei Li" userId="fae33518c2e5a771" providerId="LiveId" clId="{8B7BDEAE-90A0-4B01-A5A7-C6A0CE8A66FF}" dt="2023-02-26T04:56:22.154" v="0" actId="47"/>
        <pc:sldMkLst>
          <pc:docMk/>
          <pc:sldMk cId="4266017897" sldId="286"/>
        </pc:sldMkLst>
      </pc:sldChg>
      <pc:sldChg chg="del">
        <pc:chgData name="Wei Li" userId="fae33518c2e5a771" providerId="LiveId" clId="{8B7BDEAE-90A0-4B01-A5A7-C6A0CE8A66FF}" dt="2023-02-26T04:56:22.154" v="0" actId="47"/>
        <pc:sldMkLst>
          <pc:docMk/>
          <pc:sldMk cId="2538265305" sldId="287"/>
        </pc:sldMkLst>
        <pc:spChg chg="mod">
          <ac:chgData name="Wei Li" userId="fae33518c2e5a771" providerId="LiveId" clId="{8B7BDEAE-90A0-4B01-A5A7-C6A0CE8A66FF}" dt="2023-02-26T05:15:08.078" v="346" actId="20577"/>
          <ac:spMkLst>
            <pc:docMk/>
            <pc:sldMk cId="2538265305" sldId="287"/>
            <ac:spMk id="3" creationId="{34CF7098-962F-40D2-E6D1-4FC79054CBC8}"/>
          </ac:spMkLst>
        </pc:spChg>
        <pc:spChg chg="mod">
          <ac:chgData name="Wei Li" userId="fae33518c2e5a771" providerId="LiveId" clId="{8B7BDEAE-90A0-4B01-A5A7-C6A0CE8A66FF}" dt="2023-02-26T05:17:24.209" v="434" actId="20577"/>
          <ac:spMkLst>
            <pc:docMk/>
            <pc:sldMk cId="2538265305" sldId="287"/>
            <ac:spMk id="4" creationId="{73EC17BA-7FEA-6EB6-E1FD-DD162F142774}"/>
          </ac:spMkLst>
        </pc:spChg>
      </pc:sldChg>
      <pc:sldChg chg="del">
        <pc:chgData name="Wei Li" userId="fae33518c2e5a771" providerId="LiveId" clId="{8B7BDEAE-90A0-4B01-A5A7-C6A0CE8A66FF}" dt="2023-02-26T04:56:22.154" v="0" actId="47"/>
        <pc:sldMkLst>
          <pc:docMk/>
          <pc:sldMk cId="3130626968" sldId="288"/>
        </pc:sldMkLst>
      </pc:sldChg>
      <pc:sldChg chg="del">
        <pc:chgData name="Wei Li" userId="fae33518c2e5a771" providerId="LiveId" clId="{8B7BDEAE-90A0-4B01-A5A7-C6A0CE8A66FF}" dt="2023-02-26T05:01:07.338" v="54" actId="47"/>
        <pc:sldMkLst>
          <pc:docMk/>
          <pc:sldMk cId="1808077978" sldId="290"/>
        </pc:sldMkLst>
      </pc:sldChg>
      <pc:sldChg chg="del">
        <pc:chgData name="Wei Li" userId="fae33518c2e5a771" providerId="LiveId" clId="{8B7BDEAE-90A0-4B01-A5A7-C6A0CE8A66FF}" dt="2023-02-26T05:01:07.338" v="54" actId="47"/>
        <pc:sldMkLst>
          <pc:docMk/>
          <pc:sldMk cId="2341715865" sldId="291"/>
        </pc:sldMkLst>
        <pc:spChg chg="del">
          <ac:chgData name="Wei Li" userId="fae33518c2e5a771" providerId="LiveId" clId="{8B7BDEAE-90A0-4B01-A5A7-C6A0CE8A66FF}" dt="2023-02-26T05:26:00.811" v="456" actId="478"/>
          <ac:spMkLst>
            <pc:docMk/>
            <pc:sldMk cId="2341715865" sldId="291"/>
            <ac:spMk id="2" creationId="{81EF8AFD-70B2-E12A-BD98-6F8316311468}"/>
          </ac:spMkLst>
        </pc:spChg>
      </pc:sldChg>
      <pc:sldChg chg="del">
        <pc:chgData name="Wei Li" userId="fae33518c2e5a771" providerId="LiveId" clId="{8B7BDEAE-90A0-4B01-A5A7-C6A0CE8A66FF}" dt="2023-02-26T05:01:07.338" v="54" actId="47"/>
        <pc:sldMkLst>
          <pc:docMk/>
          <pc:sldMk cId="0" sldId="292"/>
        </pc:sldMkLst>
      </pc:sldChg>
      <pc:sldChg chg="del">
        <pc:chgData name="Wei Li" userId="fae33518c2e5a771" providerId="LiveId" clId="{8B7BDEAE-90A0-4B01-A5A7-C6A0CE8A66FF}" dt="2023-02-26T05:01:07.338" v="54" actId="47"/>
        <pc:sldMkLst>
          <pc:docMk/>
          <pc:sldMk cId="332686316" sldId="293"/>
        </pc:sldMkLst>
      </pc:sldChg>
      <pc:sldChg chg="del">
        <pc:chgData name="Wei Li" userId="fae33518c2e5a771" providerId="LiveId" clId="{8B7BDEAE-90A0-4B01-A5A7-C6A0CE8A66FF}" dt="2023-02-26T05:01:07.338" v="54" actId="47"/>
        <pc:sldMkLst>
          <pc:docMk/>
          <pc:sldMk cId="2519367677" sldId="294"/>
        </pc:sldMkLst>
      </pc:sldChg>
      <pc:sldChg chg="del">
        <pc:chgData name="Wei Li" userId="fae33518c2e5a771" providerId="LiveId" clId="{8B7BDEAE-90A0-4B01-A5A7-C6A0CE8A66FF}" dt="2023-02-26T05:01:07.338" v="54" actId="47"/>
        <pc:sldMkLst>
          <pc:docMk/>
          <pc:sldMk cId="121028107" sldId="295"/>
        </pc:sldMkLst>
      </pc:sldChg>
      <pc:sldChg chg="del">
        <pc:chgData name="Wei Li" userId="fae33518c2e5a771" providerId="LiveId" clId="{8B7BDEAE-90A0-4B01-A5A7-C6A0CE8A66FF}" dt="2023-02-26T05:01:07.338" v="54" actId="47"/>
        <pc:sldMkLst>
          <pc:docMk/>
          <pc:sldMk cId="1060168363" sldId="296"/>
        </pc:sldMkLst>
      </pc:sldChg>
      <pc:sldChg chg="del">
        <pc:chgData name="Wei Li" userId="fae33518c2e5a771" providerId="LiveId" clId="{8B7BDEAE-90A0-4B01-A5A7-C6A0CE8A66FF}" dt="2023-02-26T05:01:07.338" v="54" actId="47"/>
        <pc:sldMkLst>
          <pc:docMk/>
          <pc:sldMk cId="179093818" sldId="297"/>
        </pc:sldMkLst>
      </pc:sldChg>
      <pc:sldChg chg="del">
        <pc:chgData name="Wei Li" userId="fae33518c2e5a771" providerId="LiveId" clId="{8B7BDEAE-90A0-4B01-A5A7-C6A0CE8A66FF}" dt="2023-02-26T05:01:07.338" v="54" actId="47"/>
        <pc:sldMkLst>
          <pc:docMk/>
          <pc:sldMk cId="0" sldId="298"/>
        </pc:sldMkLst>
      </pc:sldChg>
      <pc:sldChg chg="del">
        <pc:chgData name="Wei Li" userId="fae33518c2e5a771" providerId="LiveId" clId="{8B7BDEAE-90A0-4B01-A5A7-C6A0CE8A66FF}" dt="2023-02-26T05:01:51.314" v="55" actId="47"/>
        <pc:sldMkLst>
          <pc:docMk/>
          <pc:sldMk cId="407784251" sldId="421"/>
        </pc:sldMkLst>
      </pc:sldChg>
      <pc:sldChg chg="del">
        <pc:chgData name="Wei Li" userId="fae33518c2e5a771" providerId="LiveId" clId="{8B7BDEAE-90A0-4B01-A5A7-C6A0CE8A66FF}" dt="2023-02-26T05:01:51.314" v="55" actId="47"/>
        <pc:sldMkLst>
          <pc:docMk/>
          <pc:sldMk cId="2661496413" sldId="422"/>
        </pc:sldMkLst>
      </pc:sldChg>
      <pc:sldChg chg="del">
        <pc:chgData name="Wei Li" userId="fae33518c2e5a771" providerId="LiveId" clId="{8B7BDEAE-90A0-4B01-A5A7-C6A0CE8A66FF}" dt="2023-02-26T04:56:22.154" v="0" actId="47"/>
        <pc:sldMkLst>
          <pc:docMk/>
          <pc:sldMk cId="0" sldId="453"/>
        </pc:sldMkLst>
      </pc:sldChg>
      <pc:sldChg chg="del">
        <pc:chgData name="Wei Li" userId="fae33518c2e5a771" providerId="LiveId" clId="{8B7BDEAE-90A0-4B01-A5A7-C6A0CE8A66FF}" dt="2023-02-26T04:56:22.154" v="0" actId="47"/>
        <pc:sldMkLst>
          <pc:docMk/>
          <pc:sldMk cId="0" sldId="454"/>
        </pc:sldMkLst>
      </pc:sldChg>
      <pc:sldChg chg="del">
        <pc:chgData name="Wei Li" userId="fae33518c2e5a771" providerId="LiveId" clId="{8B7BDEAE-90A0-4B01-A5A7-C6A0CE8A66FF}" dt="2023-02-26T04:56:22.154" v="0" actId="47"/>
        <pc:sldMkLst>
          <pc:docMk/>
          <pc:sldMk cId="0" sldId="455"/>
        </pc:sldMkLst>
      </pc:sldChg>
      <pc:sldChg chg="del">
        <pc:chgData name="Wei Li" userId="fae33518c2e5a771" providerId="LiveId" clId="{8B7BDEAE-90A0-4B01-A5A7-C6A0CE8A66FF}" dt="2023-02-26T04:56:22.154" v="0" actId="47"/>
        <pc:sldMkLst>
          <pc:docMk/>
          <pc:sldMk cId="0" sldId="456"/>
        </pc:sldMkLst>
      </pc:sldChg>
      <pc:sldChg chg="del">
        <pc:chgData name="Wei Li" userId="fae33518c2e5a771" providerId="LiveId" clId="{8B7BDEAE-90A0-4B01-A5A7-C6A0CE8A66FF}" dt="2023-02-26T04:56:22.154" v="0" actId="47"/>
        <pc:sldMkLst>
          <pc:docMk/>
          <pc:sldMk cId="0" sldId="457"/>
        </pc:sldMkLst>
      </pc:sldChg>
      <pc:sldChg chg="del">
        <pc:chgData name="Wei Li" userId="fae33518c2e5a771" providerId="LiveId" clId="{8B7BDEAE-90A0-4B01-A5A7-C6A0CE8A66FF}" dt="2023-02-26T04:56:22.154" v="0" actId="47"/>
        <pc:sldMkLst>
          <pc:docMk/>
          <pc:sldMk cId="0" sldId="458"/>
        </pc:sldMkLst>
      </pc:sldChg>
      <pc:sldChg chg="del">
        <pc:chgData name="Wei Li" userId="fae33518c2e5a771" providerId="LiveId" clId="{8B7BDEAE-90A0-4B01-A5A7-C6A0CE8A66FF}" dt="2023-02-26T04:56:22.154" v="0" actId="47"/>
        <pc:sldMkLst>
          <pc:docMk/>
          <pc:sldMk cId="0" sldId="459"/>
        </pc:sldMkLst>
      </pc:sldChg>
      <pc:sldChg chg="del">
        <pc:chgData name="Wei Li" userId="fae33518c2e5a771" providerId="LiveId" clId="{8B7BDEAE-90A0-4B01-A5A7-C6A0CE8A66FF}" dt="2023-02-26T04:56:22.154" v="0" actId="47"/>
        <pc:sldMkLst>
          <pc:docMk/>
          <pc:sldMk cId="0" sldId="460"/>
        </pc:sldMkLst>
      </pc:sldChg>
      <pc:sldChg chg="del">
        <pc:chgData name="Wei Li" userId="fae33518c2e5a771" providerId="LiveId" clId="{8B7BDEAE-90A0-4B01-A5A7-C6A0CE8A66FF}" dt="2023-02-26T05:01:07.338" v="54" actId="47"/>
        <pc:sldMkLst>
          <pc:docMk/>
          <pc:sldMk cId="0" sldId="461"/>
        </pc:sldMkLst>
      </pc:sldChg>
      <pc:sldChg chg="del">
        <pc:chgData name="Wei Li" userId="fae33518c2e5a771" providerId="LiveId" clId="{8B7BDEAE-90A0-4B01-A5A7-C6A0CE8A66FF}" dt="2023-02-26T05:01:51.314" v="55" actId="47"/>
        <pc:sldMkLst>
          <pc:docMk/>
          <pc:sldMk cId="0" sldId="545"/>
        </pc:sldMkLst>
      </pc:sldChg>
      <pc:sldChg chg="del">
        <pc:chgData name="Wei Li" userId="fae33518c2e5a771" providerId="LiveId" clId="{8B7BDEAE-90A0-4B01-A5A7-C6A0CE8A66FF}" dt="2023-02-26T05:01:51.314" v="55" actId="47"/>
        <pc:sldMkLst>
          <pc:docMk/>
          <pc:sldMk cId="0" sldId="562"/>
        </pc:sldMkLst>
      </pc:sldChg>
      <pc:sldChg chg="modSp mod">
        <pc:chgData name="Wei Li" userId="fae33518c2e5a771" providerId="LiveId" clId="{8B7BDEAE-90A0-4B01-A5A7-C6A0CE8A66FF}" dt="2023-03-01T04:10:40.453" v="458" actId="20577"/>
        <pc:sldMkLst>
          <pc:docMk/>
          <pc:sldMk cId="2860659358" sldId="593"/>
        </pc:sldMkLst>
        <pc:graphicFrameChg chg="mod modGraphic">
          <ac:chgData name="Wei Li" userId="fae33518c2e5a771" providerId="LiveId" clId="{8B7BDEAE-90A0-4B01-A5A7-C6A0CE8A66FF}" dt="2023-03-01T04:10:40.453" v="458" actId="20577"/>
          <ac:graphicFrameMkLst>
            <pc:docMk/>
            <pc:sldMk cId="2860659358" sldId="593"/>
            <ac:graphicFrameMk id="4" creationId="{EC597273-84D6-2442-B74C-A9F4FA0B2553}"/>
          </ac:graphicFrameMkLst>
        </pc:graphicFrameChg>
      </pc:sldChg>
      <pc:sldChg chg="del">
        <pc:chgData name="Wei Li" userId="fae33518c2e5a771" providerId="LiveId" clId="{8B7BDEAE-90A0-4B01-A5A7-C6A0CE8A66FF}" dt="2023-02-26T05:01:51.314" v="55" actId="47"/>
        <pc:sldMkLst>
          <pc:docMk/>
          <pc:sldMk cId="2011623183" sldId="595"/>
        </pc:sldMkLst>
      </pc:sldChg>
      <pc:sldChg chg="del">
        <pc:chgData name="Wei Li" userId="fae33518c2e5a771" providerId="LiveId" clId="{8B7BDEAE-90A0-4B01-A5A7-C6A0CE8A66FF}" dt="2023-02-26T05:01:51.314" v="55" actId="47"/>
        <pc:sldMkLst>
          <pc:docMk/>
          <pc:sldMk cId="2839671716" sldId="597"/>
        </pc:sldMkLst>
      </pc:sldChg>
      <pc:sldChg chg="del">
        <pc:chgData name="Wei Li" userId="fae33518c2e5a771" providerId="LiveId" clId="{8B7BDEAE-90A0-4B01-A5A7-C6A0CE8A66FF}" dt="2023-02-26T05:01:51.314" v="55" actId="47"/>
        <pc:sldMkLst>
          <pc:docMk/>
          <pc:sldMk cId="3053333720" sldId="628"/>
        </pc:sldMkLst>
      </pc:sldChg>
      <pc:sldChg chg="del">
        <pc:chgData name="Wei Li" userId="fae33518c2e5a771" providerId="LiveId" clId="{8B7BDEAE-90A0-4B01-A5A7-C6A0CE8A66FF}" dt="2023-02-26T05:01:51.314" v="55" actId="47"/>
        <pc:sldMkLst>
          <pc:docMk/>
          <pc:sldMk cId="256439359" sldId="630"/>
        </pc:sldMkLst>
      </pc:sldChg>
      <pc:sldChg chg="del">
        <pc:chgData name="Wei Li" userId="fae33518c2e5a771" providerId="LiveId" clId="{8B7BDEAE-90A0-4B01-A5A7-C6A0CE8A66FF}" dt="2023-02-26T05:01:51.314" v="55" actId="47"/>
        <pc:sldMkLst>
          <pc:docMk/>
          <pc:sldMk cId="1420275137" sldId="631"/>
        </pc:sldMkLst>
      </pc:sldChg>
      <pc:sldChg chg="del">
        <pc:chgData name="Wei Li" userId="fae33518c2e5a771" providerId="LiveId" clId="{8B7BDEAE-90A0-4B01-A5A7-C6A0CE8A66FF}" dt="2023-02-26T05:01:51.314" v="55" actId="47"/>
        <pc:sldMkLst>
          <pc:docMk/>
          <pc:sldMk cId="3745130723" sldId="632"/>
        </pc:sldMkLst>
      </pc:sldChg>
      <pc:sldChg chg="del">
        <pc:chgData name="Wei Li" userId="fae33518c2e5a771" providerId="LiveId" clId="{8B7BDEAE-90A0-4B01-A5A7-C6A0CE8A66FF}" dt="2023-02-26T05:01:51.314" v="55" actId="47"/>
        <pc:sldMkLst>
          <pc:docMk/>
          <pc:sldMk cId="3793534256" sldId="633"/>
        </pc:sldMkLst>
      </pc:sldChg>
      <pc:sldChg chg="del">
        <pc:chgData name="Wei Li" userId="fae33518c2e5a771" providerId="LiveId" clId="{8B7BDEAE-90A0-4B01-A5A7-C6A0CE8A66FF}" dt="2023-02-26T05:01:51.314" v="55" actId="47"/>
        <pc:sldMkLst>
          <pc:docMk/>
          <pc:sldMk cId="4072424454" sldId="634"/>
        </pc:sldMkLst>
      </pc:sldChg>
      <pc:sldChg chg="del">
        <pc:chgData name="Wei Li" userId="fae33518c2e5a771" providerId="LiveId" clId="{8B7BDEAE-90A0-4B01-A5A7-C6A0CE8A66FF}" dt="2023-02-26T05:01:51.314" v="55" actId="47"/>
        <pc:sldMkLst>
          <pc:docMk/>
          <pc:sldMk cId="3894305625" sldId="635"/>
        </pc:sldMkLst>
      </pc:sldChg>
      <pc:sldChg chg="del">
        <pc:chgData name="Wei Li" userId="fae33518c2e5a771" providerId="LiveId" clId="{8B7BDEAE-90A0-4B01-A5A7-C6A0CE8A66FF}" dt="2023-02-26T05:01:51.314" v="55" actId="47"/>
        <pc:sldMkLst>
          <pc:docMk/>
          <pc:sldMk cId="3753111373" sldId="636"/>
        </pc:sldMkLst>
      </pc:sldChg>
      <pc:sldChg chg="del">
        <pc:chgData name="Wei Li" userId="fae33518c2e5a771" providerId="LiveId" clId="{8B7BDEAE-90A0-4B01-A5A7-C6A0CE8A66FF}" dt="2023-02-26T05:01:51.314" v="55" actId="47"/>
        <pc:sldMkLst>
          <pc:docMk/>
          <pc:sldMk cId="74892312" sldId="638"/>
        </pc:sldMkLst>
      </pc:sldChg>
      <pc:sldChg chg="del">
        <pc:chgData name="Wei Li" userId="fae33518c2e5a771" providerId="LiveId" clId="{8B7BDEAE-90A0-4B01-A5A7-C6A0CE8A66FF}" dt="2023-02-26T05:01:51.314" v="55" actId="47"/>
        <pc:sldMkLst>
          <pc:docMk/>
          <pc:sldMk cId="75974869" sldId="639"/>
        </pc:sldMkLst>
      </pc:sldChg>
      <pc:sldChg chg="del">
        <pc:chgData name="Wei Li" userId="fae33518c2e5a771" providerId="LiveId" clId="{8B7BDEAE-90A0-4B01-A5A7-C6A0CE8A66FF}" dt="2023-02-26T05:01:51.314" v="55" actId="47"/>
        <pc:sldMkLst>
          <pc:docMk/>
          <pc:sldMk cId="4045205327" sldId="640"/>
        </pc:sldMkLst>
      </pc:sldChg>
      <pc:sldChg chg="modSp mod">
        <pc:chgData name="Wei Li" userId="fae33518c2e5a771" providerId="LiveId" clId="{8B7BDEAE-90A0-4B01-A5A7-C6A0CE8A66FF}" dt="2023-02-26T05:21:26.532" v="443" actId="255"/>
        <pc:sldMkLst>
          <pc:docMk/>
          <pc:sldMk cId="4265739660" sldId="791"/>
        </pc:sldMkLst>
        <pc:spChg chg="mod">
          <ac:chgData name="Wei Li" userId="fae33518c2e5a771" providerId="LiveId" clId="{8B7BDEAE-90A0-4B01-A5A7-C6A0CE8A66FF}" dt="2023-02-26T05:20:55.628" v="439" actId="20577"/>
          <ac:spMkLst>
            <pc:docMk/>
            <pc:sldMk cId="4265739660" sldId="791"/>
            <ac:spMk id="2" creationId="{00000000-0000-0000-0000-000000000000}"/>
          </ac:spMkLst>
        </pc:spChg>
        <pc:spChg chg="mod">
          <ac:chgData name="Wei Li" userId="fae33518c2e5a771" providerId="LiveId" clId="{8B7BDEAE-90A0-4B01-A5A7-C6A0CE8A66FF}" dt="2023-02-26T05:21:26.532" v="443" actId="255"/>
          <ac:spMkLst>
            <pc:docMk/>
            <pc:sldMk cId="4265739660" sldId="791"/>
            <ac:spMk id="14337" creationId="{00000000-0000-0000-0000-000000000000}"/>
          </ac:spMkLst>
        </pc:spChg>
      </pc:sldChg>
      <pc:sldChg chg="modSp mod">
        <pc:chgData name="Wei Li" userId="fae33518c2e5a771" providerId="LiveId" clId="{8B7BDEAE-90A0-4B01-A5A7-C6A0CE8A66FF}" dt="2023-02-26T05:08:14.826" v="180" actId="20577"/>
        <pc:sldMkLst>
          <pc:docMk/>
          <pc:sldMk cId="0" sldId="1614"/>
        </pc:sldMkLst>
        <pc:spChg chg="mod">
          <ac:chgData name="Wei Li" userId="fae33518c2e5a771" providerId="LiveId" clId="{8B7BDEAE-90A0-4B01-A5A7-C6A0CE8A66FF}" dt="2023-02-26T05:08:14.826" v="180" actId="20577"/>
          <ac:spMkLst>
            <pc:docMk/>
            <pc:sldMk cId="0" sldId="1614"/>
            <ac:spMk id="3" creationId="{0DFA149E-1499-1A1A-3595-9F887A230A39}"/>
          </ac:spMkLst>
        </pc:spChg>
        <pc:spChg chg="mod">
          <ac:chgData name="Wei Li" userId="fae33518c2e5a771" providerId="LiveId" clId="{8B7BDEAE-90A0-4B01-A5A7-C6A0CE8A66FF}" dt="2023-02-26T05:06:10.201" v="114" actId="20577"/>
          <ac:spMkLst>
            <pc:docMk/>
            <pc:sldMk cId="0" sldId="1614"/>
            <ac:spMk id="1981" creationId="{00000000-0000-0000-0000-000000000000}"/>
          </ac:spMkLst>
        </pc:spChg>
      </pc:sldChg>
      <pc:sldChg chg="modSp mod">
        <pc:chgData name="Wei Li" userId="fae33518c2e5a771" providerId="LiveId" clId="{8B7BDEAE-90A0-4B01-A5A7-C6A0CE8A66FF}" dt="2023-02-26T05:11:13.591" v="211"/>
        <pc:sldMkLst>
          <pc:docMk/>
          <pc:sldMk cId="2948737989" sldId="3890"/>
        </pc:sldMkLst>
        <pc:spChg chg="mod">
          <ac:chgData name="Wei Li" userId="fae33518c2e5a771" providerId="LiveId" clId="{8B7BDEAE-90A0-4B01-A5A7-C6A0CE8A66FF}" dt="2023-02-26T05:11:13.591" v="211"/>
          <ac:spMkLst>
            <pc:docMk/>
            <pc:sldMk cId="2948737989" sldId="3890"/>
            <ac:spMk id="9221" creationId="{1963743E-278D-4EB4-B42D-E105CC2F7DE7}"/>
          </ac:spMkLst>
        </pc:spChg>
        <pc:spChg chg="mod">
          <ac:chgData name="Wei Li" userId="fae33518c2e5a771" providerId="LiveId" clId="{8B7BDEAE-90A0-4B01-A5A7-C6A0CE8A66FF}" dt="2023-02-26T05:10:50.159" v="210" actId="20577"/>
          <ac:spMkLst>
            <pc:docMk/>
            <pc:sldMk cId="2948737989" sldId="3890"/>
            <ac:spMk id="392195" creationId="{00000000-0000-0000-0000-000000000000}"/>
          </ac:spMkLst>
        </pc:spChg>
      </pc:sldChg>
      <pc:sldChg chg="modSp mod">
        <pc:chgData name="Wei Li" userId="fae33518c2e5a771" providerId="LiveId" clId="{8B7BDEAE-90A0-4B01-A5A7-C6A0CE8A66FF}" dt="2023-02-26T05:08:31.006" v="183" actId="20577"/>
        <pc:sldMkLst>
          <pc:docMk/>
          <pc:sldMk cId="2762501048" sldId="5383"/>
        </pc:sldMkLst>
        <pc:spChg chg="mod">
          <ac:chgData name="Wei Li" userId="fae33518c2e5a771" providerId="LiveId" clId="{8B7BDEAE-90A0-4B01-A5A7-C6A0CE8A66FF}" dt="2023-02-26T05:08:31.006" v="183" actId="20577"/>
          <ac:spMkLst>
            <pc:docMk/>
            <pc:sldMk cId="2762501048" sldId="5383"/>
            <ac:spMk id="3" creationId="{0DFA149E-1499-1A1A-3595-9F887A230A39}"/>
          </ac:spMkLst>
        </pc:spChg>
        <pc:spChg chg="mod">
          <ac:chgData name="Wei Li" userId="fae33518c2e5a771" providerId="LiveId" clId="{8B7BDEAE-90A0-4B01-A5A7-C6A0CE8A66FF}" dt="2023-02-26T05:07:24.873" v="157" actId="20577"/>
          <ac:spMkLst>
            <pc:docMk/>
            <pc:sldMk cId="2762501048" sldId="5383"/>
            <ac:spMk id="1981" creationId="{00000000-0000-0000-0000-000000000000}"/>
          </ac:spMkLst>
        </pc:spChg>
      </pc:sldChg>
      <pc:sldChg chg="del">
        <pc:chgData name="Wei Li" userId="fae33518c2e5a771" providerId="LiveId" clId="{8B7BDEAE-90A0-4B01-A5A7-C6A0CE8A66FF}" dt="2023-02-26T04:56:22.154" v="0" actId="47"/>
        <pc:sldMkLst>
          <pc:docMk/>
          <pc:sldMk cId="0" sldId="5451"/>
        </pc:sldMkLst>
      </pc:sldChg>
      <pc:sldChg chg="del">
        <pc:chgData name="Wei Li" userId="fae33518c2e5a771" providerId="LiveId" clId="{8B7BDEAE-90A0-4B01-A5A7-C6A0CE8A66FF}" dt="2023-02-26T04:56:22.154" v="0" actId="47"/>
        <pc:sldMkLst>
          <pc:docMk/>
          <pc:sldMk cId="0" sldId="5452"/>
        </pc:sldMkLst>
      </pc:sldChg>
      <pc:sldChg chg="del">
        <pc:chgData name="Wei Li" userId="fae33518c2e5a771" providerId="LiveId" clId="{8B7BDEAE-90A0-4B01-A5A7-C6A0CE8A66FF}" dt="2023-02-26T04:56:22.154" v="0" actId="47"/>
        <pc:sldMkLst>
          <pc:docMk/>
          <pc:sldMk cId="0" sldId="5453"/>
        </pc:sldMkLst>
      </pc:sldChg>
      <pc:sldChg chg="del">
        <pc:chgData name="Wei Li" userId="fae33518c2e5a771" providerId="LiveId" clId="{8B7BDEAE-90A0-4B01-A5A7-C6A0CE8A66FF}" dt="2023-02-26T04:56:22.154" v="0" actId="47"/>
        <pc:sldMkLst>
          <pc:docMk/>
          <pc:sldMk cId="0" sldId="5454"/>
        </pc:sldMkLst>
      </pc:sldChg>
      <pc:sldChg chg="del">
        <pc:chgData name="Wei Li" userId="fae33518c2e5a771" providerId="LiveId" clId="{8B7BDEAE-90A0-4B01-A5A7-C6A0CE8A66FF}" dt="2023-02-26T04:56:22.154" v="0" actId="47"/>
        <pc:sldMkLst>
          <pc:docMk/>
          <pc:sldMk cId="0" sldId="5455"/>
        </pc:sldMkLst>
      </pc:sldChg>
      <pc:sldChg chg="del">
        <pc:chgData name="Wei Li" userId="fae33518c2e5a771" providerId="LiveId" clId="{8B7BDEAE-90A0-4B01-A5A7-C6A0CE8A66FF}" dt="2023-02-26T04:56:22.154" v="0" actId="47"/>
        <pc:sldMkLst>
          <pc:docMk/>
          <pc:sldMk cId="0" sldId="5456"/>
        </pc:sldMkLst>
      </pc:sldChg>
      <pc:sldChg chg="del">
        <pc:chgData name="Wei Li" userId="fae33518c2e5a771" providerId="LiveId" clId="{8B7BDEAE-90A0-4B01-A5A7-C6A0CE8A66FF}" dt="2023-02-26T05:01:07.338" v="54" actId="47"/>
        <pc:sldMkLst>
          <pc:docMk/>
          <pc:sldMk cId="0" sldId="5457"/>
        </pc:sldMkLst>
      </pc:sldChg>
      <pc:sldChg chg="del">
        <pc:chgData name="Wei Li" userId="fae33518c2e5a771" providerId="LiveId" clId="{8B7BDEAE-90A0-4B01-A5A7-C6A0CE8A66FF}" dt="2023-02-26T05:01:07.338" v="54" actId="47"/>
        <pc:sldMkLst>
          <pc:docMk/>
          <pc:sldMk cId="0" sldId="5458"/>
        </pc:sldMkLst>
      </pc:sldChg>
      <pc:sldChg chg="del">
        <pc:chgData name="Wei Li" userId="fae33518c2e5a771" providerId="LiveId" clId="{8B7BDEAE-90A0-4B01-A5A7-C6A0CE8A66FF}" dt="2023-02-26T05:13:30.158" v="212" actId="47"/>
        <pc:sldMkLst>
          <pc:docMk/>
          <pc:sldMk cId="3549678864" sldId="5459"/>
        </pc:sldMkLst>
      </pc:sldChg>
      <pc:sldChg chg="del">
        <pc:chgData name="Wei Li" userId="fae33518c2e5a771" providerId="LiveId" clId="{8B7BDEAE-90A0-4B01-A5A7-C6A0CE8A66FF}" dt="2023-02-26T05:13:30.158" v="212" actId="47"/>
        <pc:sldMkLst>
          <pc:docMk/>
          <pc:sldMk cId="3827249255" sldId="5460"/>
        </pc:sldMkLst>
      </pc:sldChg>
      <pc:sldChg chg="del">
        <pc:chgData name="Wei Li" userId="fae33518c2e5a771" providerId="LiveId" clId="{8B7BDEAE-90A0-4B01-A5A7-C6A0CE8A66FF}" dt="2023-02-26T05:13:30.158" v="212" actId="47"/>
        <pc:sldMkLst>
          <pc:docMk/>
          <pc:sldMk cId="2776858744" sldId="5461"/>
        </pc:sldMkLst>
      </pc:sldChg>
      <pc:sldChg chg="del">
        <pc:chgData name="Wei Li" userId="fae33518c2e5a771" providerId="LiveId" clId="{8B7BDEAE-90A0-4B01-A5A7-C6A0CE8A66FF}" dt="2023-02-26T05:13:30.158" v="212" actId="47"/>
        <pc:sldMkLst>
          <pc:docMk/>
          <pc:sldMk cId="1452295950" sldId="5462"/>
        </pc:sldMkLst>
      </pc:sldChg>
      <pc:sldChg chg="del">
        <pc:chgData name="Wei Li" userId="fae33518c2e5a771" providerId="LiveId" clId="{8B7BDEAE-90A0-4B01-A5A7-C6A0CE8A66FF}" dt="2023-02-26T05:13:30.158" v="212" actId="47"/>
        <pc:sldMkLst>
          <pc:docMk/>
          <pc:sldMk cId="3237149744" sldId="5463"/>
        </pc:sldMkLst>
      </pc:sldChg>
      <pc:sldChg chg="del">
        <pc:chgData name="Wei Li" userId="fae33518c2e5a771" providerId="LiveId" clId="{8B7BDEAE-90A0-4B01-A5A7-C6A0CE8A66FF}" dt="2023-02-26T05:13:30.158" v="212" actId="47"/>
        <pc:sldMkLst>
          <pc:docMk/>
          <pc:sldMk cId="3119817525" sldId="5464"/>
        </pc:sldMkLst>
      </pc:sldChg>
      <pc:sldChg chg="del">
        <pc:chgData name="Wei Li" userId="fae33518c2e5a771" providerId="LiveId" clId="{8B7BDEAE-90A0-4B01-A5A7-C6A0CE8A66FF}" dt="2023-02-26T05:08:59.010" v="184" actId="47"/>
        <pc:sldMkLst>
          <pc:docMk/>
          <pc:sldMk cId="589728486" sldId="5465"/>
        </pc:sldMkLst>
      </pc:sldChg>
      <pc:sldChg chg="modSp mod">
        <pc:chgData name="Wei Li" userId="fae33518c2e5a771" providerId="LiveId" clId="{8B7BDEAE-90A0-4B01-A5A7-C6A0CE8A66FF}" dt="2023-02-26T04:59:42.889" v="53" actId="20577"/>
        <pc:sldMkLst>
          <pc:docMk/>
          <pc:sldMk cId="0" sldId="5466"/>
        </pc:sldMkLst>
        <pc:spChg chg="mod">
          <ac:chgData name="Wei Li" userId="fae33518c2e5a771" providerId="LiveId" clId="{8B7BDEAE-90A0-4B01-A5A7-C6A0CE8A66FF}" dt="2023-02-26T04:59:42.889" v="53" actId="20577"/>
          <ac:spMkLst>
            <pc:docMk/>
            <pc:sldMk cId="0" sldId="5466"/>
            <ac:spMk id="6" creationId="{3346F5CA-AA4C-E627-D21C-1738C2F60407}"/>
          </ac:spMkLst>
        </pc:spChg>
      </pc:sldChg>
      <pc:sldChg chg="modSp mod">
        <pc:chgData name="Wei Li" userId="fae33518c2e5a771" providerId="LiveId" clId="{8B7BDEAE-90A0-4B01-A5A7-C6A0CE8A66FF}" dt="2023-02-26T04:58:05.613" v="2" actId="27636"/>
        <pc:sldMkLst>
          <pc:docMk/>
          <pc:sldMk cId="0" sldId="5468"/>
        </pc:sldMkLst>
        <pc:spChg chg="mod">
          <ac:chgData name="Wei Li" userId="fae33518c2e5a771" providerId="LiveId" clId="{8B7BDEAE-90A0-4B01-A5A7-C6A0CE8A66FF}" dt="2023-02-26T04:58:05.613" v="2" actId="27636"/>
          <ac:spMkLst>
            <pc:docMk/>
            <pc:sldMk cId="0" sldId="5468"/>
            <ac:spMk id="154" creationId="{00000000-0000-0000-0000-000000000000}"/>
          </ac:spMkLst>
        </pc:spChg>
      </pc:sldChg>
      <pc:sldChg chg="del">
        <pc:chgData name="Wei Li" userId="fae33518c2e5a771" providerId="LiveId" clId="{8B7BDEAE-90A0-4B01-A5A7-C6A0CE8A66FF}" dt="2023-02-26T04:56:27.499" v="1" actId="47"/>
        <pc:sldMkLst>
          <pc:docMk/>
          <pc:sldMk cId="3353453401" sldId="5468"/>
        </pc:sldMkLst>
      </pc:sldChg>
      <pc:sldChg chg="modSp mod">
        <pc:chgData name="Wei Li" userId="fae33518c2e5a771" providerId="LiveId" clId="{8B7BDEAE-90A0-4B01-A5A7-C6A0CE8A66FF}" dt="2023-02-26T04:58:05.625" v="3" actId="27636"/>
        <pc:sldMkLst>
          <pc:docMk/>
          <pc:sldMk cId="0" sldId="5469"/>
        </pc:sldMkLst>
        <pc:spChg chg="mod">
          <ac:chgData name="Wei Li" userId="fae33518c2e5a771" providerId="LiveId" clId="{8B7BDEAE-90A0-4B01-A5A7-C6A0CE8A66FF}" dt="2023-02-26T04:58:05.625" v="3" actId="27636"/>
          <ac:spMkLst>
            <pc:docMk/>
            <pc:sldMk cId="0" sldId="5469"/>
            <ac:spMk id="158" creationId="{00000000-0000-0000-0000-000000000000}"/>
          </ac:spMkLst>
        </pc:spChg>
      </pc:sldChg>
      <pc:sldChg chg="modSp mod">
        <pc:chgData name="Wei Li" userId="fae33518c2e5a771" providerId="LiveId" clId="{8B7BDEAE-90A0-4B01-A5A7-C6A0CE8A66FF}" dt="2023-02-26T04:58:05.633" v="4" actId="27636"/>
        <pc:sldMkLst>
          <pc:docMk/>
          <pc:sldMk cId="0" sldId="5470"/>
        </pc:sldMkLst>
        <pc:spChg chg="mod">
          <ac:chgData name="Wei Li" userId="fae33518c2e5a771" providerId="LiveId" clId="{8B7BDEAE-90A0-4B01-A5A7-C6A0CE8A66FF}" dt="2023-02-26T04:58:05.633" v="4" actId="27636"/>
          <ac:spMkLst>
            <pc:docMk/>
            <pc:sldMk cId="0" sldId="5470"/>
            <ac:spMk id="162" creationId="{00000000-0000-0000-0000-000000000000}"/>
          </ac:spMkLst>
        </pc:spChg>
      </pc:sldChg>
      <pc:sldChg chg="modSp mod">
        <pc:chgData name="Wei Li" userId="fae33518c2e5a771" providerId="LiveId" clId="{8B7BDEAE-90A0-4B01-A5A7-C6A0CE8A66FF}" dt="2023-02-26T04:58:05.637" v="5" actId="27636"/>
        <pc:sldMkLst>
          <pc:docMk/>
          <pc:sldMk cId="0" sldId="5471"/>
        </pc:sldMkLst>
        <pc:spChg chg="mod">
          <ac:chgData name="Wei Li" userId="fae33518c2e5a771" providerId="LiveId" clId="{8B7BDEAE-90A0-4B01-A5A7-C6A0CE8A66FF}" dt="2023-02-26T04:58:05.637" v="5" actId="27636"/>
          <ac:spMkLst>
            <pc:docMk/>
            <pc:sldMk cId="0" sldId="5471"/>
            <ac:spMk id="166" creationId="{00000000-0000-0000-0000-000000000000}"/>
          </ac:spMkLst>
        </pc:spChg>
      </pc:sldChg>
      <pc:sldChg chg="modSp mod">
        <pc:chgData name="Wei Li" userId="fae33518c2e5a771" providerId="LiveId" clId="{8B7BDEAE-90A0-4B01-A5A7-C6A0CE8A66FF}" dt="2023-02-26T04:58:05.641" v="6" actId="27636"/>
        <pc:sldMkLst>
          <pc:docMk/>
          <pc:sldMk cId="0" sldId="5472"/>
        </pc:sldMkLst>
        <pc:spChg chg="mod">
          <ac:chgData name="Wei Li" userId="fae33518c2e5a771" providerId="LiveId" clId="{8B7BDEAE-90A0-4B01-A5A7-C6A0CE8A66FF}" dt="2023-02-26T04:58:05.641" v="6" actId="27636"/>
          <ac:spMkLst>
            <pc:docMk/>
            <pc:sldMk cId="0" sldId="5472"/>
            <ac:spMk id="170" creationId="{00000000-0000-0000-0000-000000000000}"/>
          </ac:spMkLst>
        </pc:spChg>
      </pc:sldChg>
      <pc:sldChg chg="del">
        <pc:chgData name="Wei Li" userId="fae33518c2e5a771" providerId="LiveId" clId="{8B7BDEAE-90A0-4B01-A5A7-C6A0CE8A66FF}" dt="2023-02-26T04:56:27.499" v="1" actId="47"/>
        <pc:sldMkLst>
          <pc:docMk/>
          <pc:sldMk cId="3068167800" sldId="5472"/>
        </pc:sldMkLst>
      </pc:sldChg>
      <pc:sldChg chg="modSp mod">
        <pc:chgData name="Wei Li" userId="fae33518c2e5a771" providerId="LiveId" clId="{8B7BDEAE-90A0-4B01-A5A7-C6A0CE8A66FF}" dt="2023-02-26T04:58:05.649" v="7" actId="27636"/>
        <pc:sldMkLst>
          <pc:docMk/>
          <pc:sldMk cId="0" sldId="5473"/>
        </pc:sldMkLst>
        <pc:spChg chg="mod">
          <ac:chgData name="Wei Li" userId="fae33518c2e5a771" providerId="LiveId" clId="{8B7BDEAE-90A0-4B01-A5A7-C6A0CE8A66FF}" dt="2023-02-26T04:58:05.649" v="7" actId="27636"/>
          <ac:spMkLst>
            <pc:docMk/>
            <pc:sldMk cId="0" sldId="5473"/>
            <ac:spMk id="174" creationId="{00000000-0000-0000-0000-000000000000}"/>
          </ac:spMkLst>
        </pc:spChg>
      </pc:sldChg>
      <pc:sldChg chg="del">
        <pc:chgData name="Wei Li" userId="fae33518c2e5a771" providerId="LiveId" clId="{8B7BDEAE-90A0-4B01-A5A7-C6A0CE8A66FF}" dt="2023-02-26T04:56:27.499" v="1" actId="47"/>
        <pc:sldMkLst>
          <pc:docMk/>
          <pc:sldMk cId="351336212" sldId="5473"/>
        </pc:sldMkLst>
      </pc:sldChg>
      <pc:sldChg chg="modSp mod">
        <pc:chgData name="Wei Li" userId="fae33518c2e5a771" providerId="LiveId" clId="{8B7BDEAE-90A0-4B01-A5A7-C6A0CE8A66FF}" dt="2023-02-26T04:58:05.652" v="8" actId="27636"/>
        <pc:sldMkLst>
          <pc:docMk/>
          <pc:sldMk cId="0" sldId="5474"/>
        </pc:sldMkLst>
        <pc:spChg chg="mod">
          <ac:chgData name="Wei Li" userId="fae33518c2e5a771" providerId="LiveId" clId="{8B7BDEAE-90A0-4B01-A5A7-C6A0CE8A66FF}" dt="2023-02-26T04:58:05.652" v="8" actId="27636"/>
          <ac:spMkLst>
            <pc:docMk/>
            <pc:sldMk cId="0" sldId="5474"/>
            <ac:spMk id="178" creationId="{00000000-0000-0000-0000-000000000000}"/>
          </ac:spMkLst>
        </pc:spChg>
      </pc:sldChg>
      <pc:sldChg chg="del">
        <pc:chgData name="Wei Li" userId="fae33518c2e5a771" providerId="LiveId" clId="{8B7BDEAE-90A0-4B01-A5A7-C6A0CE8A66FF}" dt="2023-02-26T04:56:27.499" v="1" actId="47"/>
        <pc:sldMkLst>
          <pc:docMk/>
          <pc:sldMk cId="2056169916" sldId="5474"/>
        </pc:sldMkLst>
      </pc:sldChg>
      <pc:sldChg chg="del">
        <pc:chgData name="Wei Li" userId="fae33518c2e5a771" providerId="LiveId" clId="{8B7BDEAE-90A0-4B01-A5A7-C6A0CE8A66FF}" dt="2023-02-26T04:56:27.499" v="1" actId="47"/>
        <pc:sldMkLst>
          <pc:docMk/>
          <pc:sldMk cId="326825561" sldId="5475"/>
        </pc:sldMkLst>
      </pc:sldChg>
      <pc:sldChg chg="del">
        <pc:chgData name="Wei Li" userId="fae33518c2e5a771" providerId="LiveId" clId="{8B7BDEAE-90A0-4B01-A5A7-C6A0CE8A66FF}" dt="2023-02-26T04:56:27.499" v="1" actId="47"/>
        <pc:sldMkLst>
          <pc:docMk/>
          <pc:sldMk cId="1511368448" sldId="5476"/>
        </pc:sldMkLst>
      </pc:sldChg>
      <pc:sldChg chg="modSp mod">
        <pc:chgData name="Wei Li" userId="fae33518c2e5a771" providerId="LiveId" clId="{8B7BDEAE-90A0-4B01-A5A7-C6A0CE8A66FF}" dt="2023-02-26T04:59:18.988" v="10" actId="27636"/>
        <pc:sldMkLst>
          <pc:docMk/>
          <pc:sldMk cId="0" sldId="5485"/>
        </pc:sldMkLst>
        <pc:spChg chg="mod">
          <ac:chgData name="Wei Li" userId="fae33518c2e5a771" providerId="LiveId" clId="{8B7BDEAE-90A0-4B01-A5A7-C6A0CE8A66FF}" dt="2023-02-26T04:59:18.988" v="10" actId="27636"/>
          <ac:spMkLst>
            <pc:docMk/>
            <pc:sldMk cId="0" sldId="5485"/>
            <ac:spMk id="154" creationId="{00000000-0000-0000-0000-000000000000}"/>
          </ac:spMkLst>
        </pc:spChg>
      </pc:sldChg>
      <pc:sldChg chg="modSp mod">
        <pc:chgData name="Wei Li" userId="fae33518c2e5a771" providerId="LiveId" clId="{8B7BDEAE-90A0-4B01-A5A7-C6A0CE8A66FF}" dt="2023-02-26T04:59:19.024" v="11" actId="27636"/>
        <pc:sldMkLst>
          <pc:docMk/>
          <pc:sldMk cId="0" sldId="5486"/>
        </pc:sldMkLst>
        <pc:spChg chg="mod">
          <ac:chgData name="Wei Li" userId="fae33518c2e5a771" providerId="LiveId" clId="{8B7BDEAE-90A0-4B01-A5A7-C6A0CE8A66FF}" dt="2023-02-26T04:59:19.024" v="11" actId="27636"/>
          <ac:spMkLst>
            <pc:docMk/>
            <pc:sldMk cId="0" sldId="5486"/>
            <ac:spMk id="157" creationId="{00000000-0000-0000-0000-000000000000}"/>
          </ac:spMkLst>
        </pc:spChg>
      </pc:sldChg>
      <pc:sldChg chg="modSp add mod">
        <pc:chgData name="Wei Li" userId="fae33518c2e5a771" providerId="LiveId" clId="{8B7BDEAE-90A0-4B01-A5A7-C6A0CE8A66FF}" dt="2023-02-26T05:22:16.452" v="450" actId="20577"/>
        <pc:sldMkLst>
          <pc:docMk/>
          <pc:sldMk cId="1371344313" sldId="5497"/>
        </pc:sldMkLst>
        <pc:spChg chg="mod">
          <ac:chgData name="Wei Li" userId="fae33518c2e5a771" providerId="LiveId" clId="{8B7BDEAE-90A0-4B01-A5A7-C6A0CE8A66FF}" dt="2023-02-26T05:22:16.452" v="450" actId="20577"/>
          <ac:spMkLst>
            <pc:docMk/>
            <pc:sldMk cId="1371344313" sldId="5497"/>
            <ac:spMk id="2" creationId="{00000000-0000-0000-0000-000000000000}"/>
          </ac:spMkLst>
        </pc:spChg>
        <pc:spChg chg="mod">
          <ac:chgData name="Wei Li" userId="fae33518c2e5a771" providerId="LiveId" clId="{8B7BDEAE-90A0-4B01-A5A7-C6A0CE8A66FF}" dt="2023-02-26T05:22:04.920" v="447" actId="6549"/>
          <ac:spMkLst>
            <pc:docMk/>
            <pc:sldMk cId="1371344313" sldId="5497"/>
            <ac:spMk id="14337" creationId="{00000000-0000-0000-0000-000000000000}"/>
          </ac:spMkLst>
        </pc:spChg>
      </pc:sldChg>
      <pc:sldChg chg="modSp add mod">
        <pc:chgData name="Wei Li" userId="fae33518c2e5a771" providerId="LiveId" clId="{8B7BDEAE-90A0-4B01-A5A7-C6A0CE8A66FF}" dt="2023-02-26T05:22:59.545" v="455"/>
        <pc:sldMkLst>
          <pc:docMk/>
          <pc:sldMk cId="3848957782" sldId="5498"/>
        </pc:sldMkLst>
        <pc:spChg chg="mod">
          <ac:chgData name="Wei Li" userId="fae33518c2e5a771" providerId="LiveId" clId="{8B7BDEAE-90A0-4B01-A5A7-C6A0CE8A66FF}" dt="2023-02-26T05:22:33.753" v="453" actId="20577"/>
          <ac:spMkLst>
            <pc:docMk/>
            <pc:sldMk cId="3848957782" sldId="5498"/>
            <ac:spMk id="2" creationId="{00000000-0000-0000-0000-000000000000}"/>
          </ac:spMkLst>
        </pc:spChg>
        <pc:spChg chg="mod">
          <ac:chgData name="Wei Li" userId="fae33518c2e5a771" providerId="LiveId" clId="{8B7BDEAE-90A0-4B01-A5A7-C6A0CE8A66FF}" dt="2023-02-26T05:22:59.545" v="455"/>
          <ac:spMkLst>
            <pc:docMk/>
            <pc:sldMk cId="3848957782" sldId="5498"/>
            <ac:spMk id="14337" creationId="{00000000-0000-0000-0000-000000000000}"/>
          </ac:spMkLst>
        </pc:spChg>
      </pc:sldChg>
      <pc:sldMasterChg chg="del delSldLayout">
        <pc:chgData name="Wei Li" userId="fae33518c2e5a771" providerId="LiveId" clId="{8B7BDEAE-90A0-4B01-A5A7-C6A0CE8A66FF}" dt="2023-02-26T05:01:07.338" v="54" actId="47"/>
        <pc:sldMasterMkLst>
          <pc:docMk/>
          <pc:sldMasterMk cId="885529186" sldId="2147487890"/>
        </pc:sldMasterMkLst>
        <pc:sldLayoutChg chg="del">
          <pc:chgData name="Wei Li" userId="fae33518c2e5a771" providerId="LiveId" clId="{8B7BDEAE-90A0-4B01-A5A7-C6A0CE8A66FF}" dt="2023-02-26T05:01:07.338" v="54" actId="47"/>
          <pc:sldLayoutMkLst>
            <pc:docMk/>
            <pc:sldMasterMk cId="885529186" sldId="2147487890"/>
            <pc:sldLayoutMk cId="1697004407" sldId="2147487891"/>
          </pc:sldLayoutMkLst>
        </pc:sldLayoutChg>
        <pc:sldLayoutChg chg="del">
          <pc:chgData name="Wei Li" userId="fae33518c2e5a771" providerId="LiveId" clId="{8B7BDEAE-90A0-4B01-A5A7-C6A0CE8A66FF}" dt="2023-02-26T05:01:07.338" v="54" actId="47"/>
          <pc:sldLayoutMkLst>
            <pc:docMk/>
            <pc:sldMasterMk cId="885529186" sldId="2147487890"/>
            <pc:sldLayoutMk cId="2636162045" sldId="2147487892"/>
          </pc:sldLayoutMkLst>
        </pc:sldLayoutChg>
        <pc:sldLayoutChg chg="del">
          <pc:chgData name="Wei Li" userId="fae33518c2e5a771" providerId="LiveId" clId="{8B7BDEAE-90A0-4B01-A5A7-C6A0CE8A66FF}" dt="2023-02-26T05:01:07.338" v="54" actId="47"/>
          <pc:sldLayoutMkLst>
            <pc:docMk/>
            <pc:sldMasterMk cId="885529186" sldId="2147487890"/>
            <pc:sldLayoutMk cId="2320539409" sldId="2147487893"/>
          </pc:sldLayoutMkLst>
        </pc:sldLayoutChg>
        <pc:sldLayoutChg chg="del">
          <pc:chgData name="Wei Li" userId="fae33518c2e5a771" providerId="LiveId" clId="{8B7BDEAE-90A0-4B01-A5A7-C6A0CE8A66FF}" dt="2023-02-26T05:01:07.338" v="54" actId="47"/>
          <pc:sldLayoutMkLst>
            <pc:docMk/>
            <pc:sldMasterMk cId="885529186" sldId="2147487890"/>
            <pc:sldLayoutMk cId="2371760127" sldId="2147487894"/>
          </pc:sldLayoutMkLst>
        </pc:sldLayoutChg>
        <pc:sldLayoutChg chg="del">
          <pc:chgData name="Wei Li" userId="fae33518c2e5a771" providerId="LiveId" clId="{8B7BDEAE-90A0-4B01-A5A7-C6A0CE8A66FF}" dt="2023-02-26T05:01:07.338" v="54" actId="47"/>
          <pc:sldLayoutMkLst>
            <pc:docMk/>
            <pc:sldMasterMk cId="885529186" sldId="2147487890"/>
            <pc:sldLayoutMk cId="145986053" sldId="2147487895"/>
          </pc:sldLayoutMkLst>
        </pc:sldLayoutChg>
        <pc:sldLayoutChg chg="del">
          <pc:chgData name="Wei Li" userId="fae33518c2e5a771" providerId="LiveId" clId="{8B7BDEAE-90A0-4B01-A5A7-C6A0CE8A66FF}" dt="2023-02-26T05:01:07.338" v="54" actId="47"/>
          <pc:sldLayoutMkLst>
            <pc:docMk/>
            <pc:sldMasterMk cId="885529186" sldId="2147487890"/>
            <pc:sldLayoutMk cId="525833600" sldId="2147487896"/>
          </pc:sldLayoutMkLst>
        </pc:sldLayoutChg>
        <pc:sldLayoutChg chg="del">
          <pc:chgData name="Wei Li" userId="fae33518c2e5a771" providerId="LiveId" clId="{8B7BDEAE-90A0-4B01-A5A7-C6A0CE8A66FF}" dt="2023-02-26T05:01:07.338" v="54" actId="47"/>
          <pc:sldLayoutMkLst>
            <pc:docMk/>
            <pc:sldMasterMk cId="885529186" sldId="2147487890"/>
            <pc:sldLayoutMk cId="452068977" sldId="2147487897"/>
          </pc:sldLayoutMkLst>
        </pc:sldLayoutChg>
        <pc:sldLayoutChg chg="del">
          <pc:chgData name="Wei Li" userId="fae33518c2e5a771" providerId="LiveId" clId="{8B7BDEAE-90A0-4B01-A5A7-C6A0CE8A66FF}" dt="2023-02-26T05:01:07.338" v="54" actId="47"/>
          <pc:sldLayoutMkLst>
            <pc:docMk/>
            <pc:sldMasterMk cId="885529186" sldId="2147487890"/>
            <pc:sldLayoutMk cId="2637752731" sldId="2147487898"/>
          </pc:sldLayoutMkLst>
        </pc:sldLayoutChg>
        <pc:sldLayoutChg chg="del">
          <pc:chgData name="Wei Li" userId="fae33518c2e5a771" providerId="LiveId" clId="{8B7BDEAE-90A0-4B01-A5A7-C6A0CE8A66FF}" dt="2023-02-26T05:01:07.338" v="54" actId="47"/>
          <pc:sldLayoutMkLst>
            <pc:docMk/>
            <pc:sldMasterMk cId="885529186" sldId="2147487890"/>
            <pc:sldLayoutMk cId="3075809283" sldId="2147487899"/>
          </pc:sldLayoutMkLst>
        </pc:sldLayoutChg>
        <pc:sldLayoutChg chg="del">
          <pc:chgData name="Wei Li" userId="fae33518c2e5a771" providerId="LiveId" clId="{8B7BDEAE-90A0-4B01-A5A7-C6A0CE8A66FF}" dt="2023-02-26T05:01:07.338" v="54" actId="47"/>
          <pc:sldLayoutMkLst>
            <pc:docMk/>
            <pc:sldMasterMk cId="885529186" sldId="2147487890"/>
            <pc:sldLayoutMk cId="513264016" sldId="2147487900"/>
          </pc:sldLayoutMkLst>
        </pc:sldLayoutChg>
        <pc:sldLayoutChg chg="del">
          <pc:chgData name="Wei Li" userId="fae33518c2e5a771" providerId="LiveId" clId="{8B7BDEAE-90A0-4B01-A5A7-C6A0CE8A66FF}" dt="2023-02-26T05:01:07.338" v="54" actId="47"/>
          <pc:sldLayoutMkLst>
            <pc:docMk/>
            <pc:sldMasterMk cId="885529186" sldId="2147487890"/>
            <pc:sldLayoutMk cId="303663344" sldId="2147487901"/>
          </pc:sldLayoutMkLst>
        </pc:sldLayoutChg>
      </pc:sldMasterChg>
      <pc:sldMasterChg chg="del delSldLayout">
        <pc:chgData name="Wei Li" userId="fae33518c2e5a771" providerId="LiveId" clId="{8B7BDEAE-90A0-4B01-A5A7-C6A0CE8A66FF}" dt="2023-02-26T04:56:22.154" v="0" actId="47"/>
        <pc:sldMasterMkLst>
          <pc:docMk/>
          <pc:sldMasterMk cId="3017150940" sldId="2147487902"/>
        </pc:sldMasterMkLst>
        <pc:sldLayoutChg chg="del">
          <pc:chgData name="Wei Li" userId="fae33518c2e5a771" providerId="LiveId" clId="{8B7BDEAE-90A0-4B01-A5A7-C6A0CE8A66FF}" dt="2023-02-26T04:56:22.154" v="0" actId="47"/>
          <pc:sldLayoutMkLst>
            <pc:docMk/>
            <pc:sldMasterMk cId="3017150940" sldId="2147487902"/>
            <pc:sldLayoutMk cId="1555304403" sldId="2147487903"/>
          </pc:sldLayoutMkLst>
        </pc:sldLayoutChg>
        <pc:sldLayoutChg chg="del">
          <pc:chgData name="Wei Li" userId="fae33518c2e5a771" providerId="LiveId" clId="{8B7BDEAE-90A0-4B01-A5A7-C6A0CE8A66FF}" dt="2023-02-26T04:56:22.154" v="0" actId="47"/>
          <pc:sldLayoutMkLst>
            <pc:docMk/>
            <pc:sldMasterMk cId="3017150940" sldId="2147487902"/>
            <pc:sldLayoutMk cId="3544301119" sldId="2147487904"/>
          </pc:sldLayoutMkLst>
        </pc:sldLayoutChg>
        <pc:sldLayoutChg chg="del">
          <pc:chgData name="Wei Li" userId="fae33518c2e5a771" providerId="LiveId" clId="{8B7BDEAE-90A0-4B01-A5A7-C6A0CE8A66FF}" dt="2023-02-26T04:56:22.154" v="0" actId="47"/>
          <pc:sldLayoutMkLst>
            <pc:docMk/>
            <pc:sldMasterMk cId="3017150940" sldId="2147487902"/>
            <pc:sldLayoutMk cId="3855401450" sldId="2147487905"/>
          </pc:sldLayoutMkLst>
        </pc:sldLayoutChg>
        <pc:sldLayoutChg chg="del">
          <pc:chgData name="Wei Li" userId="fae33518c2e5a771" providerId="LiveId" clId="{8B7BDEAE-90A0-4B01-A5A7-C6A0CE8A66FF}" dt="2023-02-26T04:56:22.154" v="0" actId="47"/>
          <pc:sldLayoutMkLst>
            <pc:docMk/>
            <pc:sldMasterMk cId="3017150940" sldId="2147487902"/>
            <pc:sldLayoutMk cId="2385167791" sldId="2147487906"/>
          </pc:sldLayoutMkLst>
        </pc:sldLayoutChg>
        <pc:sldLayoutChg chg="del">
          <pc:chgData name="Wei Li" userId="fae33518c2e5a771" providerId="LiveId" clId="{8B7BDEAE-90A0-4B01-A5A7-C6A0CE8A66FF}" dt="2023-02-26T04:56:22.154" v="0" actId="47"/>
          <pc:sldLayoutMkLst>
            <pc:docMk/>
            <pc:sldMasterMk cId="3017150940" sldId="2147487902"/>
            <pc:sldLayoutMk cId="846025435" sldId="2147487907"/>
          </pc:sldLayoutMkLst>
        </pc:sldLayoutChg>
        <pc:sldLayoutChg chg="del">
          <pc:chgData name="Wei Li" userId="fae33518c2e5a771" providerId="LiveId" clId="{8B7BDEAE-90A0-4B01-A5A7-C6A0CE8A66FF}" dt="2023-02-26T04:56:22.154" v="0" actId="47"/>
          <pc:sldLayoutMkLst>
            <pc:docMk/>
            <pc:sldMasterMk cId="3017150940" sldId="2147487902"/>
            <pc:sldLayoutMk cId="1397349611" sldId="2147487908"/>
          </pc:sldLayoutMkLst>
        </pc:sldLayoutChg>
        <pc:sldLayoutChg chg="del">
          <pc:chgData name="Wei Li" userId="fae33518c2e5a771" providerId="LiveId" clId="{8B7BDEAE-90A0-4B01-A5A7-C6A0CE8A66FF}" dt="2023-02-26T04:56:22.154" v="0" actId="47"/>
          <pc:sldLayoutMkLst>
            <pc:docMk/>
            <pc:sldMasterMk cId="3017150940" sldId="2147487902"/>
            <pc:sldLayoutMk cId="3182808700" sldId="2147487909"/>
          </pc:sldLayoutMkLst>
        </pc:sldLayoutChg>
        <pc:sldLayoutChg chg="del">
          <pc:chgData name="Wei Li" userId="fae33518c2e5a771" providerId="LiveId" clId="{8B7BDEAE-90A0-4B01-A5A7-C6A0CE8A66FF}" dt="2023-02-26T04:56:22.154" v="0" actId="47"/>
          <pc:sldLayoutMkLst>
            <pc:docMk/>
            <pc:sldMasterMk cId="3017150940" sldId="2147487902"/>
            <pc:sldLayoutMk cId="2122989448" sldId="2147487910"/>
          </pc:sldLayoutMkLst>
        </pc:sldLayoutChg>
        <pc:sldLayoutChg chg="del">
          <pc:chgData name="Wei Li" userId="fae33518c2e5a771" providerId="LiveId" clId="{8B7BDEAE-90A0-4B01-A5A7-C6A0CE8A66FF}" dt="2023-02-26T04:56:22.154" v="0" actId="47"/>
          <pc:sldLayoutMkLst>
            <pc:docMk/>
            <pc:sldMasterMk cId="3017150940" sldId="2147487902"/>
            <pc:sldLayoutMk cId="896469955" sldId="2147487911"/>
          </pc:sldLayoutMkLst>
        </pc:sldLayoutChg>
        <pc:sldLayoutChg chg="del">
          <pc:chgData name="Wei Li" userId="fae33518c2e5a771" providerId="LiveId" clId="{8B7BDEAE-90A0-4B01-A5A7-C6A0CE8A66FF}" dt="2023-02-26T04:56:22.154" v="0" actId="47"/>
          <pc:sldLayoutMkLst>
            <pc:docMk/>
            <pc:sldMasterMk cId="3017150940" sldId="2147487902"/>
            <pc:sldLayoutMk cId="1222231166" sldId="2147487912"/>
          </pc:sldLayoutMkLst>
        </pc:sldLayoutChg>
        <pc:sldLayoutChg chg="del">
          <pc:chgData name="Wei Li" userId="fae33518c2e5a771" providerId="LiveId" clId="{8B7BDEAE-90A0-4B01-A5A7-C6A0CE8A66FF}" dt="2023-02-26T04:56:22.154" v="0" actId="47"/>
          <pc:sldLayoutMkLst>
            <pc:docMk/>
            <pc:sldMasterMk cId="3017150940" sldId="2147487902"/>
            <pc:sldLayoutMk cId="1878820612" sldId="2147487913"/>
          </pc:sldLayoutMkLst>
        </pc:sldLayoutChg>
      </pc:sldMasterChg>
      <pc:sldMasterChg chg="del delSldLayout">
        <pc:chgData name="Wei Li" userId="fae33518c2e5a771" providerId="LiveId" clId="{8B7BDEAE-90A0-4B01-A5A7-C6A0CE8A66FF}" dt="2023-02-26T04:56:22.154" v="0" actId="47"/>
        <pc:sldMasterMkLst>
          <pc:docMk/>
          <pc:sldMasterMk cId="3287574669" sldId="2147487914"/>
        </pc:sldMasterMkLst>
        <pc:sldLayoutChg chg="del">
          <pc:chgData name="Wei Li" userId="fae33518c2e5a771" providerId="LiveId" clId="{8B7BDEAE-90A0-4B01-A5A7-C6A0CE8A66FF}" dt="2023-02-26T04:56:22.154" v="0" actId="47"/>
          <pc:sldLayoutMkLst>
            <pc:docMk/>
            <pc:sldMasterMk cId="3287574669" sldId="2147487914"/>
            <pc:sldLayoutMk cId="2484937151" sldId="2147487915"/>
          </pc:sldLayoutMkLst>
        </pc:sldLayoutChg>
        <pc:sldLayoutChg chg="del">
          <pc:chgData name="Wei Li" userId="fae33518c2e5a771" providerId="LiveId" clId="{8B7BDEAE-90A0-4B01-A5A7-C6A0CE8A66FF}" dt="2023-02-26T04:56:22.154" v="0" actId="47"/>
          <pc:sldLayoutMkLst>
            <pc:docMk/>
            <pc:sldMasterMk cId="3287574669" sldId="2147487914"/>
            <pc:sldLayoutMk cId="2497020803" sldId="2147487916"/>
          </pc:sldLayoutMkLst>
        </pc:sldLayoutChg>
        <pc:sldLayoutChg chg="del">
          <pc:chgData name="Wei Li" userId="fae33518c2e5a771" providerId="LiveId" clId="{8B7BDEAE-90A0-4B01-A5A7-C6A0CE8A66FF}" dt="2023-02-26T04:56:22.154" v="0" actId="47"/>
          <pc:sldLayoutMkLst>
            <pc:docMk/>
            <pc:sldMasterMk cId="3287574669" sldId="2147487914"/>
            <pc:sldLayoutMk cId="3696837639" sldId="2147487917"/>
          </pc:sldLayoutMkLst>
        </pc:sldLayoutChg>
        <pc:sldLayoutChg chg="del">
          <pc:chgData name="Wei Li" userId="fae33518c2e5a771" providerId="LiveId" clId="{8B7BDEAE-90A0-4B01-A5A7-C6A0CE8A66FF}" dt="2023-02-26T04:56:22.154" v="0" actId="47"/>
          <pc:sldLayoutMkLst>
            <pc:docMk/>
            <pc:sldMasterMk cId="3287574669" sldId="2147487914"/>
            <pc:sldLayoutMk cId="2150435971" sldId="2147487918"/>
          </pc:sldLayoutMkLst>
        </pc:sldLayoutChg>
        <pc:sldLayoutChg chg="del">
          <pc:chgData name="Wei Li" userId="fae33518c2e5a771" providerId="LiveId" clId="{8B7BDEAE-90A0-4B01-A5A7-C6A0CE8A66FF}" dt="2023-02-26T04:56:22.154" v="0" actId="47"/>
          <pc:sldLayoutMkLst>
            <pc:docMk/>
            <pc:sldMasterMk cId="3287574669" sldId="2147487914"/>
            <pc:sldLayoutMk cId="3694743199" sldId="2147487919"/>
          </pc:sldLayoutMkLst>
        </pc:sldLayoutChg>
        <pc:sldLayoutChg chg="del">
          <pc:chgData name="Wei Li" userId="fae33518c2e5a771" providerId="LiveId" clId="{8B7BDEAE-90A0-4B01-A5A7-C6A0CE8A66FF}" dt="2023-02-26T04:56:22.154" v="0" actId="47"/>
          <pc:sldLayoutMkLst>
            <pc:docMk/>
            <pc:sldMasterMk cId="3287574669" sldId="2147487914"/>
            <pc:sldLayoutMk cId="560483748" sldId="2147487920"/>
          </pc:sldLayoutMkLst>
        </pc:sldLayoutChg>
        <pc:sldLayoutChg chg="del">
          <pc:chgData name="Wei Li" userId="fae33518c2e5a771" providerId="LiveId" clId="{8B7BDEAE-90A0-4B01-A5A7-C6A0CE8A66FF}" dt="2023-02-26T04:56:22.154" v="0" actId="47"/>
          <pc:sldLayoutMkLst>
            <pc:docMk/>
            <pc:sldMasterMk cId="3287574669" sldId="2147487914"/>
            <pc:sldLayoutMk cId="4051725290" sldId="2147487921"/>
          </pc:sldLayoutMkLst>
        </pc:sldLayoutChg>
        <pc:sldLayoutChg chg="del">
          <pc:chgData name="Wei Li" userId="fae33518c2e5a771" providerId="LiveId" clId="{8B7BDEAE-90A0-4B01-A5A7-C6A0CE8A66FF}" dt="2023-02-26T04:56:22.154" v="0" actId="47"/>
          <pc:sldLayoutMkLst>
            <pc:docMk/>
            <pc:sldMasterMk cId="3287574669" sldId="2147487914"/>
            <pc:sldLayoutMk cId="2130267704" sldId="2147487922"/>
          </pc:sldLayoutMkLst>
        </pc:sldLayoutChg>
        <pc:sldLayoutChg chg="del">
          <pc:chgData name="Wei Li" userId="fae33518c2e5a771" providerId="LiveId" clId="{8B7BDEAE-90A0-4B01-A5A7-C6A0CE8A66FF}" dt="2023-02-26T04:56:22.154" v="0" actId="47"/>
          <pc:sldLayoutMkLst>
            <pc:docMk/>
            <pc:sldMasterMk cId="3287574669" sldId="2147487914"/>
            <pc:sldLayoutMk cId="1307318417" sldId="2147487923"/>
          </pc:sldLayoutMkLst>
        </pc:sldLayoutChg>
        <pc:sldLayoutChg chg="del">
          <pc:chgData name="Wei Li" userId="fae33518c2e5a771" providerId="LiveId" clId="{8B7BDEAE-90A0-4B01-A5A7-C6A0CE8A66FF}" dt="2023-02-26T04:56:22.154" v="0" actId="47"/>
          <pc:sldLayoutMkLst>
            <pc:docMk/>
            <pc:sldMasterMk cId="3287574669" sldId="2147487914"/>
            <pc:sldLayoutMk cId="3028762821" sldId="2147487924"/>
          </pc:sldLayoutMkLst>
        </pc:sldLayoutChg>
        <pc:sldLayoutChg chg="del">
          <pc:chgData name="Wei Li" userId="fae33518c2e5a771" providerId="LiveId" clId="{8B7BDEAE-90A0-4B01-A5A7-C6A0CE8A66FF}" dt="2023-02-26T04:56:22.154" v="0" actId="47"/>
          <pc:sldLayoutMkLst>
            <pc:docMk/>
            <pc:sldMasterMk cId="3287574669" sldId="2147487914"/>
            <pc:sldLayoutMk cId="3506329547" sldId="2147487925"/>
          </pc:sldLayoutMkLst>
        </pc:sldLayoutChg>
      </pc:sldMasterChg>
      <pc:sldMasterChg chg="del delSldLayout">
        <pc:chgData name="Wei Li" userId="fae33518c2e5a771" providerId="LiveId" clId="{8B7BDEAE-90A0-4B01-A5A7-C6A0CE8A66FF}" dt="2023-02-26T04:56:22.154" v="0" actId="47"/>
        <pc:sldMasterMkLst>
          <pc:docMk/>
          <pc:sldMasterMk cId="3825249601" sldId="2147487926"/>
        </pc:sldMasterMkLst>
        <pc:sldLayoutChg chg="del">
          <pc:chgData name="Wei Li" userId="fae33518c2e5a771" providerId="LiveId" clId="{8B7BDEAE-90A0-4B01-A5A7-C6A0CE8A66FF}" dt="2023-02-26T04:56:22.154" v="0" actId="47"/>
          <pc:sldLayoutMkLst>
            <pc:docMk/>
            <pc:sldMasterMk cId="3825249601" sldId="2147487926"/>
            <pc:sldLayoutMk cId="3286872917" sldId="2147487927"/>
          </pc:sldLayoutMkLst>
        </pc:sldLayoutChg>
        <pc:sldLayoutChg chg="del">
          <pc:chgData name="Wei Li" userId="fae33518c2e5a771" providerId="LiveId" clId="{8B7BDEAE-90A0-4B01-A5A7-C6A0CE8A66FF}" dt="2023-02-26T04:56:22.154" v="0" actId="47"/>
          <pc:sldLayoutMkLst>
            <pc:docMk/>
            <pc:sldMasterMk cId="3825249601" sldId="2147487926"/>
            <pc:sldLayoutMk cId="4239919558" sldId="2147487928"/>
          </pc:sldLayoutMkLst>
        </pc:sldLayoutChg>
        <pc:sldLayoutChg chg="del">
          <pc:chgData name="Wei Li" userId="fae33518c2e5a771" providerId="LiveId" clId="{8B7BDEAE-90A0-4B01-A5A7-C6A0CE8A66FF}" dt="2023-02-26T04:56:22.154" v="0" actId="47"/>
          <pc:sldLayoutMkLst>
            <pc:docMk/>
            <pc:sldMasterMk cId="3825249601" sldId="2147487926"/>
            <pc:sldLayoutMk cId="446019307" sldId="2147487929"/>
          </pc:sldLayoutMkLst>
        </pc:sldLayoutChg>
        <pc:sldLayoutChg chg="del">
          <pc:chgData name="Wei Li" userId="fae33518c2e5a771" providerId="LiveId" clId="{8B7BDEAE-90A0-4B01-A5A7-C6A0CE8A66FF}" dt="2023-02-26T04:56:22.154" v="0" actId="47"/>
          <pc:sldLayoutMkLst>
            <pc:docMk/>
            <pc:sldMasterMk cId="3825249601" sldId="2147487926"/>
            <pc:sldLayoutMk cId="2635281671" sldId="2147487930"/>
          </pc:sldLayoutMkLst>
        </pc:sldLayoutChg>
        <pc:sldLayoutChg chg="del">
          <pc:chgData name="Wei Li" userId="fae33518c2e5a771" providerId="LiveId" clId="{8B7BDEAE-90A0-4B01-A5A7-C6A0CE8A66FF}" dt="2023-02-26T04:56:22.154" v="0" actId="47"/>
          <pc:sldLayoutMkLst>
            <pc:docMk/>
            <pc:sldMasterMk cId="3825249601" sldId="2147487926"/>
            <pc:sldLayoutMk cId="1025128702" sldId="2147487931"/>
          </pc:sldLayoutMkLst>
        </pc:sldLayoutChg>
        <pc:sldLayoutChg chg="del">
          <pc:chgData name="Wei Li" userId="fae33518c2e5a771" providerId="LiveId" clId="{8B7BDEAE-90A0-4B01-A5A7-C6A0CE8A66FF}" dt="2023-02-26T04:56:22.154" v="0" actId="47"/>
          <pc:sldLayoutMkLst>
            <pc:docMk/>
            <pc:sldMasterMk cId="3825249601" sldId="2147487926"/>
            <pc:sldLayoutMk cId="3588663167" sldId="2147487932"/>
          </pc:sldLayoutMkLst>
        </pc:sldLayoutChg>
        <pc:sldLayoutChg chg="del">
          <pc:chgData name="Wei Li" userId="fae33518c2e5a771" providerId="LiveId" clId="{8B7BDEAE-90A0-4B01-A5A7-C6A0CE8A66FF}" dt="2023-02-26T04:56:22.154" v="0" actId="47"/>
          <pc:sldLayoutMkLst>
            <pc:docMk/>
            <pc:sldMasterMk cId="3825249601" sldId="2147487926"/>
            <pc:sldLayoutMk cId="418922733" sldId="2147487933"/>
          </pc:sldLayoutMkLst>
        </pc:sldLayoutChg>
        <pc:sldLayoutChg chg="del">
          <pc:chgData name="Wei Li" userId="fae33518c2e5a771" providerId="LiveId" clId="{8B7BDEAE-90A0-4B01-A5A7-C6A0CE8A66FF}" dt="2023-02-26T04:56:22.154" v="0" actId="47"/>
          <pc:sldLayoutMkLst>
            <pc:docMk/>
            <pc:sldMasterMk cId="3825249601" sldId="2147487926"/>
            <pc:sldLayoutMk cId="3653169688" sldId="2147487934"/>
          </pc:sldLayoutMkLst>
        </pc:sldLayoutChg>
        <pc:sldLayoutChg chg="del">
          <pc:chgData name="Wei Li" userId="fae33518c2e5a771" providerId="LiveId" clId="{8B7BDEAE-90A0-4B01-A5A7-C6A0CE8A66FF}" dt="2023-02-26T04:56:22.154" v="0" actId="47"/>
          <pc:sldLayoutMkLst>
            <pc:docMk/>
            <pc:sldMasterMk cId="3825249601" sldId="2147487926"/>
            <pc:sldLayoutMk cId="984412768" sldId="2147487935"/>
          </pc:sldLayoutMkLst>
        </pc:sldLayoutChg>
        <pc:sldLayoutChg chg="del">
          <pc:chgData name="Wei Li" userId="fae33518c2e5a771" providerId="LiveId" clId="{8B7BDEAE-90A0-4B01-A5A7-C6A0CE8A66FF}" dt="2023-02-26T04:56:22.154" v="0" actId="47"/>
          <pc:sldLayoutMkLst>
            <pc:docMk/>
            <pc:sldMasterMk cId="3825249601" sldId="2147487926"/>
            <pc:sldLayoutMk cId="2587387545" sldId="2147487936"/>
          </pc:sldLayoutMkLst>
        </pc:sldLayoutChg>
        <pc:sldLayoutChg chg="del">
          <pc:chgData name="Wei Li" userId="fae33518c2e5a771" providerId="LiveId" clId="{8B7BDEAE-90A0-4B01-A5A7-C6A0CE8A66FF}" dt="2023-02-26T04:56:22.154" v="0" actId="47"/>
          <pc:sldLayoutMkLst>
            <pc:docMk/>
            <pc:sldMasterMk cId="3825249601" sldId="2147487926"/>
            <pc:sldLayoutMk cId="2102129826" sldId="2147487937"/>
          </pc:sldLayoutMkLst>
        </pc:sldLayoutChg>
      </pc:sldMasterChg>
      <pc:sldMasterChg chg="del delSldLayout">
        <pc:chgData name="Wei Li" userId="fae33518c2e5a771" providerId="LiveId" clId="{8B7BDEAE-90A0-4B01-A5A7-C6A0CE8A66FF}" dt="2023-02-26T04:56:22.154" v="0" actId="47"/>
        <pc:sldMasterMkLst>
          <pc:docMk/>
          <pc:sldMasterMk cId="2262525079" sldId="2147487938"/>
        </pc:sldMasterMkLst>
        <pc:sldLayoutChg chg="del">
          <pc:chgData name="Wei Li" userId="fae33518c2e5a771" providerId="LiveId" clId="{8B7BDEAE-90A0-4B01-A5A7-C6A0CE8A66FF}" dt="2023-02-26T04:56:22.154" v="0" actId="47"/>
          <pc:sldLayoutMkLst>
            <pc:docMk/>
            <pc:sldMasterMk cId="2262525079" sldId="2147487938"/>
            <pc:sldLayoutMk cId="1310294370" sldId="2147487939"/>
          </pc:sldLayoutMkLst>
        </pc:sldLayoutChg>
        <pc:sldLayoutChg chg="del">
          <pc:chgData name="Wei Li" userId="fae33518c2e5a771" providerId="LiveId" clId="{8B7BDEAE-90A0-4B01-A5A7-C6A0CE8A66FF}" dt="2023-02-26T04:56:22.154" v="0" actId="47"/>
          <pc:sldLayoutMkLst>
            <pc:docMk/>
            <pc:sldMasterMk cId="2262525079" sldId="2147487938"/>
            <pc:sldLayoutMk cId="1632459212" sldId="2147487940"/>
          </pc:sldLayoutMkLst>
        </pc:sldLayoutChg>
        <pc:sldLayoutChg chg="del">
          <pc:chgData name="Wei Li" userId="fae33518c2e5a771" providerId="LiveId" clId="{8B7BDEAE-90A0-4B01-A5A7-C6A0CE8A66FF}" dt="2023-02-26T04:56:22.154" v="0" actId="47"/>
          <pc:sldLayoutMkLst>
            <pc:docMk/>
            <pc:sldMasterMk cId="2262525079" sldId="2147487938"/>
            <pc:sldLayoutMk cId="4120681892" sldId="2147487941"/>
          </pc:sldLayoutMkLst>
        </pc:sldLayoutChg>
        <pc:sldLayoutChg chg="del">
          <pc:chgData name="Wei Li" userId="fae33518c2e5a771" providerId="LiveId" clId="{8B7BDEAE-90A0-4B01-A5A7-C6A0CE8A66FF}" dt="2023-02-26T04:56:22.154" v="0" actId="47"/>
          <pc:sldLayoutMkLst>
            <pc:docMk/>
            <pc:sldMasterMk cId="2262525079" sldId="2147487938"/>
            <pc:sldLayoutMk cId="2388877468" sldId="2147487942"/>
          </pc:sldLayoutMkLst>
        </pc:sldLayoutChg>
        <pc:sldLayoutChg chg="del">
          <pc:chgData name="Wei Li" userId="fae33518c2e5a771" providerId="LiveId" clId="{8B7BDEAE-90A0-4B01-A5A7-C6A0CE8A66FF}" dt="2023-02-26T04:56:22.154" v="0" actId="47"/>
          <pc:sldLayoutMkLst>
            <pc:docMk/>
            <pc:sldMasterMk cId="2262525079" sldId="2147487938"/>
            <pc:sldLayoutMk cId="2006223681" sldId="2147487943"/>
          </pc:sldLayoutMkLst>
        </pc:sldLayoutChg>
        <pc:sldLayoutChg chg="del">
          <pc:chgData name="Wei Li" userId="fae33518c2e5a771" providerId="LiveId" clId="{8B7BDEAE-90A0-4B01-A5A7-C6A0CE8A66FF}" dt="2023-02-26T04:56:22.154" v="0" actId="47"/>
          <pc:sldLayoutMkLst>
            <pc:docMk/>
            <pc:sldMasterMk cId="2262525079" sldId="2147487938"/>
            <pc:sldLayoutMk cId="215378824" sldId="2147487944"/>
          </pc:sldLayoutMkLst>
        </pc:sldLayoutChg>
        <pc:sldLayoutChg chg="del">
          <pc:chgData name="Wei Li" userId="fae33518c2e5a771" providerId="LiveId" clId="{8B7BDEAE-90A0-4B01-A5A7-C6A0CE8A66FF}" dt="2023-02-26T04:56:22.154" v="0" actId="47"/>
          <pc:sldLayoutMkLst>
            <pc:docMk/>
            <pc:sldMasterMk cId="2262525079" sldId="2147487938"/>
            <pc:sldLayoutMk cId="1897711123" sldId="2147487945"/>
          </pc:sldLayoutMkLst>
        </pc:sldLayoutChg>
        <pc:sldLayoutChg chg="del">
          <pc:chgData name="Wei Li" userId="fae33518c2e5a771" providerId="LiveId" clId="{8B7BDEAE-90A0-4B01-A5A7-C6A0CE8A66FF}" dt="2023-02-26T04:56:22.154" v="0" actId="47"/>
          <pc:sldLayoutMkLst>
            <pc:docMk/>
            <pc:sldMasterMk cId="2262525079" sldId="2147487938"/>
            <pc:sldLayoutMk cId="3357314695" sldId="2147487946"/>
          </pc:sldLayoutMkLst>
        </pc:sldLayoutChg>
        <pc:sldLayoutChg chg="del">
          <pc:chgData name="Wei Li" userId="fae33518c2e5a771" providerId="LiveId" clId="{8B7BDEAE-90A0-4B01-A5A7-C6A0CE8A66FF}" dt="2023-02-26T04:56:22.154" v="0" actId="47"/>
          <pc:sldLayoutMkLst>
            <pc:docMk/>
            <pc:sldMasterMk cId="2262525079" sldId="2147487938"/>
            <pc:sldLayoutMk cId="4056535914" sldId="2147487947"/>
          </pc:sldLayoutMkLst>
        </pc:sldLayoutChg>
        <pc:sldLayoutChg chg="del">
          <pc:chgData name="Wei Li" userId="fae33518c2e5a771" providerId="LiveId" clId="{8B7BDEAE-90A0-4B01-A5A7-C6A0CE8A66FF}" dt="2023-02-26T04:56:22.154" v="0" actId="47"/>
          <pc:sldLayoutMkLst>
            <pc:docMk/>
            <pc:sldMasterMk cId="2262525079" sldId="2147487938"/>
            <pc:sldLayoutMk cId="2575739135" sldId="2147487948"/>
          </pc:sldLayoutMkLst>
        </pc:sldLayoutChg>
        <pc:sldLayoutChg chg="del">
          <pc:chgData name="Wei Li" userId="fae33518c2e5a771" providerId="LiveId" clId="{8B7BDEAE-90A0-4B01-A5A7-C6A0CE8A66FF}" dt="2023-02-26T04:56:22.154" v="0" actId="47"/>
          <pc:sldLayoutMkLst>
            <pc:docMk/>
            <pc:sldMasterMk cId="2262525079" sldId="2147487938"/>
            <pc:sldLayoutMk cId="4178920297" sldId="2147487949"/>
          </pc:sldLayoutMkLst>
        </pc:sldLayoutChg>
      </pc:sldMasterChg>
      <pc:sldMasterChg chg="del delSldLayout">
        <pc:chgData name="Wei Li" userId="fae33518c2e5a771" providerId="LiveId" clId="{8B7BDEAE-90A0-4B01-A5A7-C6A0CE8A66FF}" dt="2023-02-26T05:01:07.338" v="54" actId="47"/>
        <pc:sldMasterMkLst>
          <pc:docMk/>
          <pc:sldMasterMk cId="1073788477" sldId="2147487950"/>
        </pc:sldMasterMkLst>
        <pc:sldLayoutChg chg="del">
          <pc:chgData name="Wei Li" userId="fae33518c2e5a771" providerId="LiveId" clId="{8B7BDEAE-90A0-4B01-A5A7-C6A0CE8A66FF}" dt="2023-02-26T05:01:07.338" v="54" actId="47"/>
          <pc:sldLayoutMkLst>
            <pc:docMk/>
            <pc:sldMasterMk cId="1073788477" sldId="2147487950"/>
            <pc:sldLayoutMk cId="2942835566" sldId="2147487951"/>
          </pc:sldLayoutMkLst>
        </pc:sldLayoutChg>
        <pc:sldLayoutChg chg="del">
          <pc:chgData name="Wei Li" userId="fae33518c2e5a771" providerId="LiveId" clId="{8B7BDEAE-90A0-4B01-A5A7-C6A0CE8A66FF}" dt="2023-02-26T05:01:07.338" v="54" actId="47"/>
          <pc:sldLayoutMkLst>
            <pc:docMk/>
            <pc:sldMasterMk cId="1073788477" sldId="2147487950"/>
            <pc:sldLayoutMk cId="886556673" sldId="2147487952"/>
          </pc:sldLayoutMkLst>
        </pc:sldLayoutChg>
        <pc:sldLayoutChg chg="del">
          <pc:chgData name="Wei Li" userId="fae33518c2e5a771" providerId="LiveId" clId="{8B7BDEAE-90A0-4B01-A5A7-C6A0CE8A66FF}" dt="2023-02-26T05:01:07.338" v="54" actId="47"/>
          <pc:sldLayoutMkLst>
            <pc:docMk/>
            <pc:sldMasterMk cId="1073788477" sldId="2147487950"/>
            <pc:sldLayoutMk cId="1325670682" sldId="2147487953"/>
          </pc:sldLayoutMkLst>
        </pc:sldLayoutChg>
        <pc:sldLayoutChg chg="del">
          <pc:chgData name="Wei Li" userId="fae33518c2e5a771" providerId="LiveId" clId="{8B7BDEAE-90A0-4B01-A5A7-C6A0CE8A66FF}" dt="2023-02-26T05:01:07.338" v="54" actId="47"/>
          <pc:sldLayoutMkLst>
            <pc:docMk/>
            <pc:sldMasterMk cId="1073788477" sldId="2147487950"/>
            <pc:sldLayoutMk cId="698266911" sldId="2147487954"/>
          </pc:sldLayoutMkLst>
        </pc:sldLayoutChg>
        <pc:sldLayoutChg chg="del">
          <pc:chgData name="Wei Li" userId="fae33518c2e5a771" providerId="LiveId" clId="{8B7BDEAE-90A0-4B01-A5A7-C6A0CE8A66FF}" dt="2023-02-26T05:01:07.338" v="54" actId="47"/>
          <pc:sldLayoutMkLst>
            <pc:docMk/>
            <pc:sldMasterMk cId="1073788477" sldId="2147487950"/>
            <pc:sldLayoutMk cId="3769989118" sldId="2147487955"/>
          </pc:sldLayoutMkLst>
        </pc:sldLayoutChg>
        <pc:sldLayoutChg chg="del">
          <pc:chgData name="Wei Li" userId="fae33518c2e5a771" providerId="LiveId" clId="{8B7BDEAE-90A0-4B01-A5A7-C6A0CE8A66FF}" dt="2023-02-26T05:01:07.338" v="54" actId="47"/>
          <pc:sldLayoutMkLst>
            <pc:docMk/>
            <pc:sldMasterMk cId="1073788477" sldId="2147487950"/>
            <pc:sldLayoutMk cId="430493156" sldId="2147487956"/>
          </pc:sldLayoutMkLst>
        </pc:sldLayoutChg>
        <pc:sldLayoutChg chg="del">
          <pc:chgData name="Wei Li" userId="fae33518c2e5a771" providerId="LiveId" clId="{8B7BDEAE-90A0-4B01-A5A7-C6A0CE8A66FF}" dt="2023-02-26T05:01:07.338" v="54" actId="47"/>
          <pc:sldLayoutMkLst>
            <pc:docMk/>
            <pc:sldMasterMk cId="1073788477" sldId="2147487950"/>
            <pc:sldLayoutMk cId="2598377652" sldId="2147487957"/>
          </pc:sldLayoutMkLst>
        </pc:sldLayoutChg>
        <pc:sldLayoutChg chg="del">
          <pc:chgData name="Wei Li" userId="fae33518c2e5a771" providerId="LiveId" clId="{8B7BDEAE-90A0-4B01-A5A7-C6A0CE8A66FF}" dt="2023-02-26T05:01:07.338" v="54" actId="47"/>
          <pc:sldLayoutMkLst>
            <pc:docMk/>
            <pc:sldMasterMk cId="1073788477" sldId="2147487950"/>
            <pc:sldLayoutMk cId="1670549767" sldId="2147487958"/>
          </pc:sldLayoutMkLst>
        </pc:sldLayoutChg>
        <pc:sldLayoutChg chg="del">
          <pc:chgData name="Wei Li" userId="fae33518c2e5a771" providerId="LiveId" clId="{8B7BDEAE-90A0-4B01-A5A7-C6A0CE8A66FF}" dt="2023-02-26T05:01:07.338" v="54" actId="47"/>
          <pc:sldLayoutMkLst>
            <pc:docMk/>
            <pc:sldMasterMk cId="1073788477" sldId="2147487950"/>
            <pc:sldLayoutMk cId="2433400786" sldId="2147487959"/>
          </pc:sldLayoutMkLst>
        </pc:sldLayoutChg>
        <pc:sldLayoutChg chg="del">
          <pc:chgData name="Wei Li" userId="fae33518c2e5a771" providerId="LiveId" clId="{8B7BDEAE-90A0-4B01-A5A7-C6A0CE8A66FF}" dt="2023-02-26T05:01:07.338" v="54" actId="47"/>
          <pc:sldLayoutMkLst>
            <pc:docMk/>
            <pc:sldMasterMk cId="1073788477" sldId="2147487950"/>
            <pc:sldLayoutMk cId="3163158550" sldId="2147487960"/>
          </pc:sldLayoutMkLst>
        </pc:sldLayoutChg>
        <pc:sldLayoutChg chg="del">
          <pc:chgData name="Wei Li" userId="fae33518c2e5a771" providerId="LiveId" clId="{8B7BDEAE-90A0-4B01-A5A7-C6A0CE8A66FF}" dt="2023-02-26T05:01:07.338" v="54" actId="47"/>
          <pc:sldLayoutMkLst>
            <pc:docMk/>
            <pc:sldMasterMk cId="1073788477" sldId="2147487950"/>
            <pc:sldLayoutMk cId="4288786052" sldId="2147487961"/>
          </pc:sldLayoutMkLst>
        </pc:sldLayoutChg>
      </pc:sldMasterChg>
      <pc:sldMasterChg chg="del delSldLayout">
        <pc:chgData name="Wei Li" userId="fae33518c2e5a771" providerId="LiveId" clId="{8B7BDEAE-90A0-4B01-A5A7-C6A0CE8A66FF}" dt="2023-02-26T05:13:30.158" v="212" actId="47"/>
        <pc:sldMasterMkLst>
          <pc:docMk/>
          <pc:sldMasterMk cId="1028532034" sldId="2147487962"/>
        </pc:sldMasterMkLst>
        <pc:sldLayoutChg chg="del">
          <pc:chgData name="Wei Li" userId="fae33518c2e5a771" providerId="LiveId" clId="{8B7BDEAE-90A0-4B01-A5A7-C6A0CE8A66FF}" dt="2023-02-26T05:13:30.158" v="212" actId="47"/>
          <pc:sldLayoutMkLst>
            <pc:docMk/>
            <pc:sldMasterMk cId="1028532034" sldId="2147487962"/>
            <pc:sldLayoutMk cId="2053220821" sldId="2147487963"/>
          </pc:sldLayoutMkLst>
        </pc:sldLayoutChg>
        <pc:sldLayoutChg chg="del">
          <pc:chgData name="Wei Li" userId="fae33518c2e5a771" providerId="LiveId" clId="{8B7BDEAE-90A0-4B01-A5A7-C6A0CE8A66FF}" dt="2023-02-26T05:13:30.158" v="212" actId="47"/>
          <pc:sldLayoutMkLst>
            <pc:docMk/>
            <pc:sldMasterMk cId="1028532034" sldId="2147487962"/>
            <pc:sldLayoutMk cId="2860940066" sldId="2147487964"/>
          </pc:sldLayoutMkLst>
        </pc:sldLayoutChg>
        <pc:sldLayoutChg chg="del">
          <pc:chgData name="Wei Li" userId="fae33518c2e5a771" providerId="LiveId" clId="{8B7BDEAE-90A0-4B01-A5A7-C6A0CE8A66FF}" dt="2023-02-26T05:13:30.158" v="212" actId="47"/>
          <pc:sldLayoutMkLst>
            <pc:docMk/>
            <pc:sldMasterMk cId="1028532034" sldId="2147487962"/>
            <pc:sldLayoutMk cId="3300129138" sldId="2147487965"/>
          </pc:sldLayoutMkLst>
        </pc:sldLayoutChg>
        <pc:sldLayoutChg chg="del">
          <pc:chgData name="Wei Li" userId="fae33518c2e5a771" providerId="LiveId" clId="{8B7BDEAE-90A0-4B01-A5A7-C6A0CE8A66FF}" dt="2023-02-26T05:13:30.158" v="212" actId="47"/>
          <pc:sldLayoutMkLst>
            <pc:docMk/>
            <pc:sldMasterMk cId="1028532034" sldId="2147487962"/>
            <pc:sldLayoutMk cId="2325906967" sldId="2147487966"/>
          </pc:sldLayoutMkLst>
        </pc:sldLayoutChg>
        <pc:sldLayoutChg chg="del">
          <pc:chgData name="Wei Li" userId="fae33518c2e5a771" providerId="LiveId" clId="{8B7BDEAE-90A0-4B01-A5A7-C6A0CE8A66FF}" dt="2023-02-26T05:13:30.158" v="212" actId="47"/>
          <pc:sldLayoutMkLst>
            <pc:docMk/>
            <pc:sldMasterMk cId="1028532034" sldId="2147487962"/>
            <pc:sldLayoutMk cId="1768452681" sldId="2147487967"/>
          </pc:sldLayoutMkLst>
        </pc:sldLayoutChg>
        <pc:sldLayoutChg chg="del">
          <pc:chgData name="Wei Li" userId="fae33518c2e5a771" providerId="LiveId" clId="{8B7BDEAE-90A0-4B01-A5A7-C6A0CE8A66FF}" dt="2023-02-26T05:13:30.158" v="212" actId="47"/>
          <pc:sldLayoutMkLst>
            <pc:docMk/>
            <pc:sldMasterMk cId="1028532034" sldId="2147487962"/>
            <pc:sldLayoutMk cId="670116601" sldId="2147487968"/>
          </pc:sldLayoutMkLst>
        </pc:sldLayoutChg>
        <pc:sldLayoutChg chg="del">
          <pc:chgData name="Wei Li" userId="fae33518c2e5a771" providerId="LiveId" clId="{8B7BDEAE-90A0-4B01-A5A7-C6A0CE8A66FF}" dt="2023-02-26T05:13:30.158" v="212" actId="47"/>
          <pc:sldLayoutMkLst>
            <pc:docMk/>
            <pc:sldMasterMk cId="1028532034" sldId="2147487962"/>
            <pc:sldLayoutMk cId="3954118555" sldId="2147487969"/>
          </pc:sldLayoutMkLst>
        </pc:sldLayoutChg>
        <pc:sldLayoutChg chg="del">
          <pc:chgData name="Wei Li" userId="fae33518c2e5a771" providerId="LiveId" clId="{8B7BDEAE-90A0-4B01-A5A7-C6A0CE8A66FF}" dt="2023-02-26T05:13:30.158" v="212" actId="47"/>
          <pc:sldLayoutMkLst>
            <pc:docMk/>
            <pc:sldMasterMk cId="1028532034" sldId="2147487962"/>
            <pc:sldLayoutMk cId="2954230531" sldId="2147487970"/>
          </pc:sldLayoutMkLst>
        </pc:sldLayoutChg>
        <pc:sldLayoutChg chg="del">
          <pc:chgData name="Wei Li" userId="fae33518c2e5a771" providerId="LiveId" clId="{8B7BDEAE-90A0-4B01-A5A7-C6A0CE8A66FF}" dt="2023-02-26T05:13:30.158" v="212" actId="47"/>
          <pc:sldLayoutMkLst>
            <pc:docMk/>
            <pc:sldMasterMk cId="1028532034" sldId="2147487962"/>
            <pc:sldLayoutMk cId="1465171800" sldId="2147487971"/>
          </pc:sldLayoutMkLst>
        </pc:sldLayoutChg>
        <pc:sldLayoutChg chg="del">
          <pc:chgData name="Wei Li" userId="fae33518c2e5a771" providerId="LiveId" clId="{8B7BDEAE-90A0-4B01-A5A7-C6A0CE8A66FF}" dt="2023-02-26T05:13:30.158" v="212" actId="47"/>
          <pc:sldLayoutMkLst>
            <pc:docMk/>
            <pc:sldMasterMk cId="1028532034" sldId="2147487962"/>
            <pc:sldLayoutMk cId="353979536" sldId="2147487972"/>
          </pc:sldLayoutMkLst>
        </pc:sldLayoutChg>
        <pc:sldLayoutChg chg="del">
          <pc:chgData name="Wei Li" userId="fae33518c2e5a771" providerId="LiveId" clId="{8B7BDEAE-90A0-4B01-A5A7-C6A0CE8A66FF}" dt="2023-02-26T05:13:30.158" v="212" actId="47"/>
          <pc:sldLayoutMkLst>
            <pc:docMk/>
            <pc:sldMasterMk cId="1028532034" sldId="2147487962"/>
            <pc:sldLayoutMk cId="2383240206" sldId="2147487973"/>
          </pc:sldLayoutMkLst>
        </pc:sldLayoutChg>
      </pc:sldMasterChg>
      <pc:sldMasterChg chg="del delSldLayout">
        <pc:chgData name="Wei Li" userId="fae33518c2e5a771" providerId="LiveId" clId="{8B7BDEAE-90A0-4B01-A5A7-C6A0CE8A66FF}" dt="2023-02-26T05:01:51.314" v="55" actId="47"/>
        <pc:sldMasterMkLst>
          <pc:docMk/>
          <pc:sldMasterMk cId="406197331" sldId="2147487974"/>
        </pc:sldMasterMkLst>
        <pc:sldLayoutChg chg="del">
          <pc:chgData name="Wei Li" userId="fae33518c2e5a771" providerId="LiveId" clId="{8B7BDEAE-90A0-4B01-A5A7-C6A0CE8A66FF}" dt="2023-02-26T05:01:51.314" v="55" actId="47"/>
          <pc:sldLayoutMkLst>
            <pc:docMk/>
            <pc:sldMasterMk cId="406197331" sldId="2147487974"/>
            <pc:sldLayoutMk cId="2649176491" sldId="2147487975"/>
          </pc:sldLayoutMkLst>
        </pc:sldLayoutChg>
        <pc:sldLayoutChg chg="del">
          <pc:chgData name="Wei Li" userId="fae33518c2e5a771" providerId="LiveId" clId="{8B7BDEAE-90A0-4B01-A5A7-C6A0CE8A66FF}" dt="2023-02-26T05:01:51.314" v="55" actId="47"/>
          <pc:sldLayoutMkLst>
            <pc:docMk/>
            <pc:sldMasterMk cId="406197331" sldId="2147487974"/>
            <pc:sldLayoutMk cId="3855521971" sldId="2147487976"/>
          </pc:sldLayoutMkLst>
        </pc:sldLayoutChg>
        <pc:sldLayoutChg chg="del">
          <pc:chgData name="Wei Li" userId="fae33518c2e5a771" providerId="LiveId" clId="{8B7BDEAE-90A0-4B01-A5A7-C6A0CE8A66FF}" dt="2023-02-26T05:01:51.314" v="55" actId="47"/>
          <pc:sldLayoutMkLst>
            <pc:docMk/>
            <pc:sldMasterMk cId="406197331" sldId="2147487974"/>
            <pc:sldLayoutMk cId="96667096" sldId="2147487977"/>
          </pc:sldLayoutMkLst>
        </pc:sldLayoutChg>
        <pc:sldLayoutChg chg="del">
          <pc:chgData name="Wei Li" userId="fae33518c2e5a771" providerId="LiveId" clId="{8B7BDEAE-90A0-4B01-A5A7-C6A0CE8A66FF}" dt="2023-02-26T05:01:51.314" v="55" actId="47"/>
          <pc:sldLayoutMkLst>
            <pc:docMk/>
            <pc:sldMasterMk cId="406197331" sldId="2147487974"/>
            <pc:sldLayoutMk cId="131037794" sldId="2147487978"/>
          </pc:sldLayoutMkLst>
        </pc:sldLayoutChg>
        <pc:sldLayoutChg chg="del">
          <pc:chgData name="Wei Li" userId="fae33518c2e5a771" providerId="LiveId" clId="{8B7BDEAE-90A0-4B01-A5A7-C6A0CE8A66FF}" dt="2023-02-26T05:01:51.314" v="55" actId="47"/>
          <pc:sldLayoutMkLst>
            <pc:docMk/>
            <pc:sldMasterMk cId="406197331" sldId="2147487974"/>
            <pc:sldLayoutMk cId="1046699163" sldId="2147487979"/>
          </pc:sldLayoutMkLst>
        </pc:sldLayoutChg>
        <pc:sldLayoutChg chg="del">
          <pc:chgData name="Wei Li" userId="fae33518c2e5a771" providerId="LiveId" clId="{8B7BDEAE-90A0-4B01-A5A7-C6A0CE8A66FF}" dt="2023-02-26T05:01:51.314" v="55" actId="47"/>
          <pc:sldLayoutMkLst>
            <pc:docMk/>
            <pc:sldMasterMk cId="406197331" sldId="2147487974"/>
            <pc:sldLayoutMk cId="2202428697" sldId="2147487980"/>
          </pc:sldLayoutMkLst>
        </pc:sldLayoutChg>
        <pc:sldLayoutChg chg="del">
          <pc:chgData name="Wei Li" userId="fae33518c2e5a771" providerId="LiveId" clId="{8B7BDEAE-90A0-4B01-A5A7-C6A0CE8A66FF}" dt="2023-02-26T05:01:51.314" v="55" actId="47"/>
          <pc:sldLayoutMkLst>
            <pc:docMk/>
            <pc:sldMasterMk cId="406197331" sldId="2147487974"/>
            <pc:sldLayoutMk cId="2765891617" sldId="2147487981"/>
          </pc:sldLayoutMkLst>
        </pc:sldLayoutChg>
        <pc:sldLayoutChg chg="del">
          <pc:chgData name="Wei Li" userId="fae33518c2e5a771" providerId="LiveId" clId="{8B7BDEAE-90A0-4B01-A5A7-C6A0CE8A66FF}" dt="2023-02-26T05:01:51.314" v="55" actId="47"/>
          <pc:sldLayoutMkLst>
            <pc:docMk/>
            <pc:sldMasterMk cId="406197331" sldId="2147487974"/>
            <pc:sldLayoutMk cId="2425461805" sldId="2147487982"/>
          </pc:sldLayoutMkLst>
        </pc:sldLayoutChg>
        <pc:sldLayoutChg chg="del">
          <pc:chgData name="Wei Li" userId="fae33518c2e5a771" providerId="LiveId" clId="{8B7BDEAE-90A0-4B01-A5A7-C6A0CE8A66FF}" dt="2023-02-26T05:01:51.314" v="55" actId="47"/>
          <pc:sldLayoutMkLst>
            <pc:docMk/>
            <pc:sldMasterMk cId="406197331" sldId="2147487974"/>
            <pc:sldLayoutMk cId="3955046819" sldId="2147487983"/>
          </pc:sldLayoutMkLst>
        </pc:sldLayoutChg>
        <pc:sldLayoutChg chg="del">
          <pc:chgData name="Wei Li" userId="fae33518c2e5a771" providerId="LiveId" clId="{8B7BDEAE-90A0-4B01-A5A7-C6A0CE8A66FF}" dt="2023-02-26T05:01:51.314" v="55" actId="47"/>
          <pc:sldLayoutMkLst>
            <pc:docMk/>
            <pc:sldMasterMk cId="406197331" sldId="2147487974"/>
            <pc:sldLayoutMk cId="1691792048" sldId="2147487984"/>
          </pc:sldLayoutMkLst>
        </pc:sldLayoutChg>
        <pc:sldLayoutChg chg="del">
          <pc:chgData name="Wei Li" userId="fae33518c2e5a771" providerId="LiveId" clId="{8B7BDEAE-90A0-4B01-A5A7-C6A0CE8A66FF}" dt="2023-02-26T05:01:51.314" v="55" actId="47"/>
          <pc:sldLayoutMkLst>
            <pc:docMk/>
            <pc:sldMasterMk cId="406197331" sldId="2147487974"/>
            <pc:sldLayoutMk cId="432162206" sldId="2147487985"/>
          </pc:sldLayoutMkLst>
        </pc:sldLayoutChg>
      </pc:sldMasterChg>
    </pc:docChg>
  </pc:docChgLst>
  <pc:docChgLst>
    <pc:chgData name="Wei Li" userId="fae33518c2e5a771" providerId="LiveId" clId="{800C48D3-6013-4C90-B538-8F0F726BC174}"/>
    <pc:docChg chg="undo custSel addSld delSld modSld delMainMaster">
      <pc:chgData name="Wei Li" userId="fae33518c2e5a771" providerId="LiveId" clId="{800C48D3-6013-4C90-B538-8F0F726BC174}" dt="2022-12-18T13:59:29.429" v="201" actId="1076"/>
      <pc:docMkLst>
        <pc:docMk/>
      </pc:docMkLst>
      <pc:sldChg chg="del">
        <pc:chgData name="Wei Li" userId="fae33518c2e5a771" providerId="LiveId" clId="{800C48D3-6013-4C90-B538-8F0F726BC174}" dt="2022-12-18T02:43:56.107" v="64" actId="47"/>
        <pc:sldMkLst>
          <pc:docMk/>
          <pc:sldMk cId="2902771467" sldId="256"/>
        </pc:sldMkLst>
      </pc:sldChg>
      <pc:sldChg chg="del">
        <pc:chgData name="Wei Li" userId="fae33518c2e5a771" providerId="LiveId" clId="{800C48D3-6013-4C90-B538-8F0F726BC174}" dt="2022-12-18T02:43:56.107" v="64" actId="47"/>
        <pc:sldMkLst>
          <pc:docMk/>
          <pc:sldMk cId="2737558635" sldId="257"/>
        </pc:sldMkLst>
      </pc:sldChg>
      <pc:sldChg chg="del">
        <pc:chgData name="Wei Li" userId="fae33518c2e5a771" providerId="LiveId" clId="{800C48D3-6013-4C90-B538-8F0F726BC174}" dt="2022-12-18T02:43:56.107" v="64" actId="47"/>
        <pc:sldMkLst>
          <pc:docMk/>
          <pc:sldMk cId="2258363104" sldId="258"/>
        </pc:sldMkLst>
      </pc:sldChg>
      <pc:sldChg chg="del">
        <pc:chgData name="Wei Li" userId="fae33518c2e5a771" providerId="LiveId" clId="{800C48D3-6013-4C90-B538-8F0F726BC174}" dt="2022-12-18T02:43:56.107" v="64" actId="47"/>
        <pc:sldMkLst>
          <pc:docMk/>
          <pc:sldMk cId="2860770989" sldId="259"/>
        </pc:sldMkLst>
      </pc:sldChg>
      <pc:sldChg chg="del">
        <pc:chgData name="Wei Li" userId="fae33518c2e5a771" providerId="LiveId" clId="{800C48D3-6013-4C90-B538-8F0F726BC174}" dt="2022-12-18T02:43:56.107" v="64" actId="47"/>
        <pc:sldMkLst>
          <pc:docMk/>
          <pc:sldMk cId="2650651078" sldId="260"/>
        </pc:sldMkLst>
      </pc:sldChg>
      <pc:sldChg chg="del">
        <pc:chgData name="Wei Li" userId="fae33518c2e5a771" providerId="LiveId" clId="{800C48D3-6013-4C90-B538-8F0F726BC174}" dt="2022-12-18T02:43:56.107" v="64" actId="47"/>
        <pc:sldMkLst>
          <pc:docMk/>
          <pc:sldMk cId="540072892" sldId="261"/>
        </pc:sldMkLst>
      </pc:sldChg>
      <pc:sldChg chg="del">
        <pc:chgData name="Wei Li" userId="fae33518c2e5a771" providerId="LiveId" clId="{800C48D3-6013-4C90-B538-8F0F726BC174}" dt="2022-12-18T02:43:56.107" v="64" actId="47"/>
        <pc:sldMkLst>
          <pc:docMk/>
          <pc:sldMk cId="2109165032" sldId="262"/>
        </pc:sldMkLst>
      </pc:sldChg>
      <pc:sldChg chg="del">
        <pc:chgData name="Wei Li" userId="fae33518c2e5a771" providerId="LiveId" clId="{800C48D3-6013-4C90-B538-8F0F726BC174}" dt="2022-12-18T02:43:56.107" v="64" actId="47"/>
        <pc:sldMkLst>
          <pc:docMk/>
          <pc:sldMk cId="871612093" sldId="263"/>
        </pc:sldMkLst>
      </pc:sldChg>
      <pc:sldChg chg="del">
        <pc:chgData name="Wei Li" userId="fae33518c2e5a771" providerId="LiveId" clId="{800C48D3-6013-4C90-B538-8F0F726BC174}" dt="2022-12-18T02:43:56.107" v="64" actId="47"/>
        <pc:sldMkLst>
          <pc:docMk/>
          <pc:sldMk cId="3475120971" sldId="264"/>
        </pc:sldMkLst>
      </pc:sldChg>
      <pc:sldChg chg="del">
        <pc:chgData name="Wei Li" userId="fae33518c2e5a771" providerId="LiveId" clId="{800C48D3-6013-4C90-B538-8F0F726BC174}" dt="2022-12-18T02:43:56.107" v="64" actId="47"/>
        <pc:sldMkLst>
          <pc:docMk/>
          <pc:sldMk cId="796249577" sldId="265"/>
        </pc:sldMkLst>
      </pc:sldChg>
      <pc:sldChg chg="del">
        <pc:chgData name="Wei Li" userId="fae33518c2e5a771" providerId="LiveId" clId="{800C48D3-6013-4C90-B538-8F0F726BC174}" dt="2022-12-18T02:43:56.107" v="64" actId="47"/>
        <pc:sldMkLst>
          <pc:docMk/>
          <pc:sldMk cId="3581596312" sldId="267"/>
        </pc:sldMkLst>
      </pc:sldChg>
      <pc:sldChg chg="del">
        <pc:chgData name="Wei Li" userId="fae33518c2e5a771" providerId="LiveId" clId="{800C48D3-6013-4C90-B538-8F0F726BC174}" dt="2022-12-18T02:43:56.107" v="64" actId="47"/>
        <pc:sldMkLst>
          <pc:docMk/>
          <pc:sldMk cId="3615666657" sldId="268"/>
        </pc:sldMkLst>
      </pc:sldChg>
      <pc:sldChg chg="del">
        <pc:chgData name="Wei Li" userId="fae33518c2e5a771" providerId="LiveId" clId="{800C48D3-6013-4C90-B538-8F0F726BC174}" dt="2022-12-18T02:43:56.107" v="64" actId="47"/>
        <pc:sldMkLst>
          <pc:docMk/>
          <pc:sldMk cId="1469886143" sldId="269"/>
        </pc:sldMkLst>
      </pc:sldChg>
      <pc:sldChg chg="del">
        <pc:chgData name="Wei Li" userId="fae33518c2e5a771" providerId="LiveId" clId="{800C48D3-6013-4C90-B538-8F0F726BC174}" dt="2022-12-18T02:43:56.107" v="64" actId="47"/>
        <pc:sldMkLst>
          <pc:docMk/>
          <pc:sldMk cId="1196094397" sldId="270"/>
        </pc:sldMkLst>
      </pc:sldChg>
      <pc:sldChg chg="del">
        <pc:chgData name="Wei Li" userId="fae33518c2e5a771" providerId="LiveId" clId="{800C48D3-6013-4C90-B538-8F0F726BC174}" dt="2022-12-18T02:43:56.107" v="64" actId="47"/>
        <pc:sldMkLst>
          <pc:docMk/>
          <pc:sldMk cId="1348000880" sldId="271"/>
        </pc:sldMkLst>
      </pc:sldChg>
      <pc:sldChg chg="del">
        <pc:chgData name="Wei Li" userId="fae33518c2e5a771" providerId="LiveId" clId="{800C48D3-6013-4C90-B538-8F0F726BC174}" dt="2022-12-18T02:46:31.872" v="66" actId="47"/>
        <pc:sldMkLst>
          <pc:docMk/>
          <pc:sldMk cId="0" sldId="272"/>
        </pc:sldMkLst>
      </pc:sldChg>
      <pc:sldChg chg="del">
        <pc:chgData name="Wei Li" userId="fae33518c2e5a771" providerId="LiveId" clId="{800C48D3-6013-4C90-B538-8F0F726BC174}" dt="2022-12-18T02:46:31.872" v="66" actId="47"/>
        <pc:sldMkLst>
          <pc:docMk/>
          <pc:sldMk cId="0" sldId="273"/>
        </pc:sldMkLst>
      </pc:sldChg>
      <pc:sldChg chg="modSp del mod">
        <pc:chgData name="Wei Li" userId="fae33518c2e5a771" providerId="LiveId" clId="{800C48D3-6013-4C90-B538-8F0F726BC174}" dt="2022-12-18T13:58:28.200" v="195" actId="27636"/>
        <pc:sldMkLst>
          <pc:docMk/>
          <pc:sldMk cId="0" sldId="274"/>
        </pc:sldMkLst>
        <pc:spChg chg="mod">
          <ac:chgData name="Wei Li" userId="fae33518c2e5a771" providerId="LiveId" clId="{800C48D3-6013-4C90-B538-8F0F726BC174}" dt="2022-12-18T13:58:28.200" v="195" actId="27636"/>
          <ac:spMkLst>
            <pc:docMk/>
            <pc:sldMk cId="0" sldId="274"/>
            <ac:spMk id="214" creationId="{00000000-0000-0000-0000-000000000000}"/>
          </ac:spMkLst>
        </pc:spChg>
      </pc:sldChg>
      <pc:sldChg chg="modSp del mod">
        <pc:chgData name="Wei Li" userId="fae33518c2e5a771" providerId="LiveId" clId="{800C48D3-6013-4C90-B538-8F0F726BC174}" dt="2022-12-18T13:58:28.204" v="196" actId="27636"/>
        <pc:sldMkLst>
          <pc:docMk/>
          <pc:sldMk cId="0" sldId="275"/>
        </pc:sldMkLst>
        <pc:spChg chg="mod">
          <ac:chgData name="Wei Li" userId="fae33518c2e5a771" providerId="LiveId" clId="{800C48D3-6013-4C90-B538-8F0F726BC174}" dt="2022-12-18T13:58:28.204" v="196" actId="27636"/>
          <ac:spMkLst>
            <pc:docMk/>
            <pc:sldMk cId="0" sldId="275"/>
            <ac:spMk id="217" creationId="{00000000-0000-0000-0000-000000000000}"/>
          </ac:spMkLst>
        </pc:spChg>
      </pc:sldChg>
      <pc:sldChg chg="del">
        <pc:chgData name="Wei Li" userId="fae33518c2e5a771" providerId="LiveId" clId="{800C48D3-6013-4C90-B538-8F0F726BC174}" dt="2022-12-18T02:43:56.107" v="64" actId="47"/>
        <pc:sldMkLst>
          <pc:docMk/>
          <pc:sldMk cId="2037329658" sldId="276"/>
        </pc:sldMkLst>
      </pc:sldChg>
      <pc:sldChg chg="del">
        <pc:chgData name="Wei Li" userId="fae33518c2e5a771" providerId="LiveId" clId="{800C48D3-6013-4C90-B538-8F0F726BC174}" dt="2022-12-18T02:46:31.872" v="66" actId="47"/>
        <pc:sldMkLst>
          <pc:docMk/>
          <pc:sldMk cId="0" sldId="278"/>
        </pc:sldMkLst>
      </pc:sldChg>
      <pc:sldChg chg="del">
        <pc:chgData name="Wei Li" userId="fae33518c2e5a771" providerId="LiveId" clId="{800C48D3-6013-4C90-B538-8F0F726BC174}" dt="2022-12-18T02:43:56.107" v="64" actId="47"/>
        <pc:sldMkLst>
          <pc:docMk/>
          <pc:sldMk cId="0" sldId="282"/>
        </pc:sldMkLst>
      </pc:sldChg>
      <pc:sldChg chg="del">
        <pc:chgData name="Wei Li" userId="fae33518c2e5a771" providerId="LiveId" clId="{800C48D3-6013-4C90-B538-8F0F726BC174}" dt="2022-12-18T02:43:56.107" v="64" actId="47"/>
        <pc:sldMkLst>
          <pc:docMk/>
          <pc:sldMk cId="75558743" sldId="283"/>
        </pc:sldMkLst>
      </pc:sldChg>
      <pc:sldChg chg="del">
        <pc:chgData name="Wei Li" userId="fae33518c2e5a771" providerId="LiveId" clId="{800C48D3-6013-4C90-B538-8F0F726BC174}" dt="2022-12-18T02:43:56.107" v="64" actId="47"/>
        <pc:sldMkLst>
          <pc:docMk/>
          <pc:sldMk cId="0" sldId="284"/>
        </pc:sldMkLst>
      </pc:sldChg>
      <pc:sldChg chg="del">
        <pc:chgData name="Wei Li" userId="fae33518c2e5a771" providerId="LiveId" clId="{800C48D3-6013-4C90-B538-8F0F726BC174}" dt="2022-12-18T02:43:56.107" v="64" actId="47"/>
        <pc:sldMkLst>
          <pc:docMk/>
          <pc:sldMk cId="3478302712" sldId="285"/>
        </pc:sldMkLst>
      </pc:sldChg>
      <pc:sldChg chg="del">
        <pc:chgData name="Wei Li" userId="fae33518c2e5a771" providerId="LiveId" clId="{800C48D3-6013-4C90-B538-8F0F726BC174}" dt="2022-12-18T02:43:56.107" v="64" actId="47"/>
        <pc:sldMkLst>
          <pc:docMk/>
          <pc:sldMk cId="4266017897" sldId="286"/>
        </pc:sldMkLst>
      </pc:sldChg>
      <pc:sldChg chg="del">
        <pc:chgData name="Wei Li" userId="fae33518c2e5a771" providerId="LiveId" clId="{800C48D3-6013-4C90-B538-8F0F726BC174}" dt="2022-12-18T02:43:56.107" v="64" actId="47"/>
        <pc:sldMkLst>
          <pc:docMk/>
          <pc:sldMk cId="2538265305" sldId="287"/>
        </pc:sldMkLst>
      </pc:sldChg>
      <pc:sldChg chg="del">
        <pc:chgData name="Wei Li" userId="fae33518c2e5a771" providerId="LiveId" clId="{800C48D3-6013-4C90-B538-8F0F726BC174}" dt="2022-12-18T02:43:56.107" v="64" actId="47"/>
        <pc:sldMkLst>
          <pc:docMk/>
          <pc:sldMk cId="3130626968" sldId="288"/>
        </pc:sldMkLst>
      </pc:sldChg>
      <pc:sldChg chg="del">
        <pc:chgData name="Wei Li" userId="fae33518c2e5a771" providerId="LiveId" clId="{800C48D3-6013-4C90-B538-8F0F726BC174}" dt="2022-12-18T02:43:56.107" v="64" actId="47"/>
        <pc:sldMkLst>
          <pc:docMk/>
          <pc:sldMk cId="2976533492" sldId="289"/>
        </pc:sldMkLst>
      </pc:sldChg>
      <pc:sldChg chg="del">
        <pc:chgData name="Wei Li" userId="fae33518c2e5a771" providerId="LiveId" clId="{800C48D3-6013-4C90-B538-8F0F726BC174}" dt="2022-12-18T02:46:26.879" v="65" actId="47"/>
        <pc:sldMkLst>
          <pc:docMk/>
          <pc:sldMk cId="407784251" sldId="421"/>
        </pc:sldMkLst>
      </pc:sldChg>
      <pc:sldChg chg="del">
        <pc:chgData name="Wei Li" userId="fae33518c2e5a771" providerId="LiveId" clId="{800C48D3-6013-4C90-B538-8F0F726BC174}" dt="2022-12-18T02:46:26.879" v="65" actId="47"/>
        <pc:sldMkLst>
          <pc:docMk/>
          <pc:sldMk cId="2661496413" sldId="422"/>
        </pc:sldMkLst>
      </pc:sldChg>
      <pc:sldChg chg="del">
        <pc:chgData name="Wei Li" userId="fae33518c2e5a771" providerId="LiveId" clId="{800C48D3-6013-4C90-B538-8F0F726BC174}" dt="2022-12-18T02:46:26.879" v="65" actId="47"/>
        <pc:sldMkLst>
          <pc:docMk/>
          <pc:sldMk cId="0" sldId="545"/>
        </pc:sldMkLst>
      </pc:sldChg>
      <pc:sldChg chg="del">
        <pc:chgData name="Wei Li" userId="fae33518c2e5a771" providerId="LiveId" clId="{800C48D3-6013-4C90-B538-8F0F726BC174}" dt="2022-12-18T02:46:26.879" v="65" actId="47"/>
        <pc:sldMkLst>
          <pc:docMk/>
          <pc:sldMk cId="0" sldId="562"/>
        </pc:sldMkLst>
      </pc:sldChg>
      <pc:sldChg chg="del">
        <pc:chgData name="Wei Li" userId="fae33518c2e5a771" providerId="LiveId" clId="{800C48D3-6013-4C90-B538-8F0F726BC174}" dt="2022-12-18T02:46:26.879" v="65" actId="47"/>
        <pc:sldMkLst>
          <pc:docMk/>
          <pc:sldMk cId="162425866" sldId="594"/>
        </pc:sldMkLst>
      </pc:sldChg>
      <pc:sldChg chg="del">
        <pc:chgData name="Wei Li" userId="fae33518c2e5a771" providerId="LiveId" clId="{800C48D3-6013-4C90-B538-8F0F726BC174}" dt="2022-12-18T02:46:26.879" v="65" actId="47"/>
        <pc:sldMkLst>
          <pc:docMk/>
          <pc:sldMk cId="2011623183" sldId="595"/>
        </pc:sldMkLst>
      </pc:sldChg>
      <pc:sldChg chg="del">
        <pc:chgData name="Wei Li" userId="fae33518c2e5a771" providerId="LiveId" clId="{800C48D3-6013-4C90-B538-8F0F726BC174}" dt="2022-12-18T02:46:26.879" v="65" actId="47"/>
        <pc:sldMkLst>
          <pc:docMk/>
          <pc:sldMk cId="2839671716" sldId="597"/>
        </pc:sldMkLst>
      </pc:sldChg>
      <pc:sldChg chg="del">
        <pc:chgData name="Wei Li" userId="fae33518c2e5a771" providerId="LiveId" clId="{800C48D3-6013-4C90-B538-8F0F726BC174}" dt="2022-12-18T02:46:26.879" v="65" actId="47"/>
        <pc:sldMkLst>
          <pc:docMk/>
          <pc:sldMk cId="537843460" sldId="605"/>
        </pc:sldMkLst>
      </pc:sldChg>
      <pc:sldChg chg="del">
        <pc:chgData name="Wei Li" userId="fae33518c2e5a771" providerId="LiveId" clId="{800C48D3-6013-4C90-B538-8F0F726BC174}" dt="2022-12-18T02:46:26.879" v="65" actId="47"/>
        <pc:sldMkLst>
          <pc:docMk/>
          <pc:sldMk cId="395260202" sldId="606"/>
        </pc:sldMkLst>
      </pc:sldChg>
      <pc:sldChg chg="del">
        <pc:chgData name="Wei Li" userId="fae33518c2e5a771" providerId="LiveId" clId="{800C48D3-6013-4C90-B538-8F0F726BC174}" dt="2022-12-18T02:46:26.879" v="65" actId="47"/>
        <pc:sldMkLst>
          <pc:docMk/>
          <pc:sldMk cId="1532215352" sldId="607"/>
        </pc:sldMkLst>
      </pc:sldChg>
      <pc:sldChg chg="del">
        <pc:chgData name="Wei Li" userId="fae33518c2e5a771" providerId="LiveId" clId="{800C48D3-6013-4C90-B538-8F0F726BC174}" dt="2022-12-18T02:46:26.879" v="65" actId="47"/>
        <pc:sldMkLst>
          <pc:docMk/>
          <pc:sldMk cId="1768418806" sldId="610"/>
        </pc:sldMkLst>
      </pc:sldChg>
      <pc:sldChg chg="del">
        <pc:chgData name="Wei Li" userId="fae33518c2e5a771" providerId="LiveId" clId="{800C48D3-6013-4C90-B538-8F0F726BC174}" dt="2022-12-18T02:46:26.879" v="65" actId="47"/>
        <pc:sldMkLst>
          <pc:docMk/>
          <pc:sldMk cId="1791553671" sldId="611"/>
        </pc:sldMkLst>
      </pc:sldChg>
      <pc:sldChg chg="del">
        <pc:chgData name="Wei Li" userId="fae33518c2e5a771" providerId="LiveId" clId="{800C48D3-6013-4C90-B538-8F0F726BC174}" dt="2022-12-18T02:46:26.879" v="65" actId="47"/>
        <pc:sldMkLst>
          <pc:docMk/>
          <pc:sldMk cId="2134569868" sldId="612"/>
        </pc:sldMkLst>
      </pc:sldChg>
      <pc:sldChg chg="modSp mod">
        <pc:chgData name="Wei Li" userId="fae33518c2e5a771" providerId="LiveId" clId="{800C48D3-6013-4C90-B538-8F0F726BC174}" dt="2022-12-18T03:04:48.375" v="98" actId="20577"/>
        <pc:sldMkLst>
          <pc:docMk/>
          <pc:sldMk cId="4265739660" sldId="791"/>
        </pc:sldMkLst>
        <pc:spChg chg="mod">
          <ac:chgData name="Wei Li" userId="fae33518c2e5a771" providerId="LiveId" clId="{800C48D3-6013-4C90-B538-8F0F726BC174}" dt="2022-12-18T03:04:48.375" v="98" actId="20577"/>
          <ac:spMkLst>
            <pc:docMk/>
            <pc:sldMk cId="4265739660" sldId="791"/>
            <ac:spMk id="2" creationId="{00000000-0000-0000-0000-000000000000}"/>
          </ac:spMkLst>
        </pc:spChg>
        <pc:spChg chg="mod">
          <ac:chgData name="Wei Li" userId="fae33518c2e5a771" providerId="LiveId" clId="{800C48D3-6013-4C90-B538-8F0F726BC174}" dt="2022-12-18T03:04:31.945" v="97" actId="20577"/>
          <ac:spMkLst>
            <pc:docMk/>
            <pc:sldMk cId="4265739660" sldId="791"/>
            <ac:spMk id="14337" creationId="{00000000-0000-0000-0000-000000000000}"/>
          </ac:spMkLst>
        </pc:spChg>
      </pc:sldChg>
      <pc:sldChg chg="modSp mod">
        <pc:chgData name="Wei Li" userId="fae33518c2e5a771" providerId="LiveId" clId="{800C48D3-6013-4C90-B538-8F0F726BC174}" dt="2022-12-18T02:43:04.989" v="47" actId="20577"/>
        <pc:sldMkLst>
          <pc:docMk/>
          <pc:sldMk cId="0" sldId="1614"/>
        </pc:sldMkLst>
        <pc:spChg chg="mod">
          <ac:chgData name="Wei Li" userId="fae33518c2e5a771" providerId="LiveId" clId="{800C48D3-6013-4C90-B538-8F0F726BC174}" dt="2022-12-18T02:42:09.543" v="19" actId="20577"/>
          <ac:spMkLst>
            <pc:docMk/>
            <pc:sldMk cId="0" sldId="1614"/>
            <ac:spMk id="3" creationId="{0DFA149E-1499-1A1A-3595-9F887A230A39}"/>
          </ac:spMkLst>
        </pc:spChg>
        <pc:spChg chg="mod">
          <ac:chgData name="Wei Li" userId="fae33518c2e5a771" providerId="LiveId" clId="{800C48D3-6013-4C90-B538-8F0F726BC174}" dt="2022-12-18T02:43:04.989" v="47" actId="20577"/>
          <ac:spMkLst>
            <pc:docMk/>
            <pc:sldMk cId="0" sldId="1614"/>
            <ac:spMk id="1981" creationId="{00000000-0000-0000-0000-000000000000}"/>
          </ac:spMkLst>
        </pc:spChg>
      </pc:sldChg>
      <pc:sldChg chg="modSp mod">
        <pc:chgData name="Wei Li" userId="fae33518c2e5a771" providerId="LiveId" clId="{800C48D3-6013-4C90-B538-8F0F726BC174}" dt="2022-12-18T13:57:57.073" v="190"/>
        <pc:sldMkLst>
          <pc:docMk/>
          <pc:sldMk cId="2948737989" sldId="3890"/>
        </pc:sldMkLst>
        <pc:spChg chg="mod">
          <ac:chgData name="Wei Li" userId="fae33518c2e5a771" providerId="LiveId" clId="{800C48D3-6013-4C90-B538-8F0F726BC174}" dt="2022-12-18T02:53:26.871" v="74" actId="20577"/>
          <ac:spMkLst>
            <pc:docMk/>
            <pc:sldMk cId="2948737989" sldId="3890"/>
            <ac:spMk id="9221" creationId="{1963743E-278D-4EB4-B42D-E105CC2F7DE7}"/>
          </ac:spMkLst>
        </pc:spChg>
        <pc:spChg chg="mod">
          <ac:chgData name="Wei Li" userId="fae33518c2e5a771" providerId="LiveId" clId="{800C48D3-6013-4C90-B538-8F0F726BC174}" dt="2022-12-18T13:57:57.073" v="190"/>
          <ac:spMkLst>
            <pc:docMk/>
            <pc:sldMk cId="2948737989" sldId="3890"/>
            <ac:spMk id="392195" creationId="{00000000-0000-0000-0000-000000000000}"/>
          </ac:spMkLst>
        </pc:spChg>
      </pc:sldChg>
      <pc:sldChg chg="modSp mod">
        <pc:chgData name="Wei Li" userId="fae33518c2e5a771" providerId="LiveId" clId="{800C48D3-6013-4C90-B538-8F0F726BC174}" dt="2022-12-18T02:43:39.860" v="63" actId="20577"/>
        <pc:sldMkLst>
          <pc:docMk/>
          <pc:sldMk cId="2762501048" sldId="5383"/>
        </pc:sldMkLst>
        <pc:spChg chg="mod">
          <ac:chgData name="Wei Li" userId="fae33518c2e5a771" providerId="LiveId" clId="{800C48D3-6013-4C90-B538-8F0F726BC174}" dt="2022-12-18T02:42:21.239" v="26" actId="20577"/>
          <ac:spMkLst>
            <pc:docMk/>
            <pc:sldMk cId="2762501048" sldId="5383"/>
            <ac:spMk id="3" creationId="{0DFA149E-1499-1A1A-3595-9F887A230A39}"/>
          </ac:spMkLst>
        </pc:spChg>
        <pc:spChg chg="mod">
          <ac:chgData name="Wei Li" userId="fae33518c2e5a771" providerId="LiveId" clId="{800C48D3-6013-4C90-B538-8F0F726BC174}" dt="2022-12-18T02:43:39.860" v="63" actId="20577"/>
          <ac:spMkLst>
            <pc:docMk/>
            <pc:sldMk cId="2762501048" sldId="5383"/>
            <ac:spMk id="1981" creationId="{00000000-0000-0000-0000-000000000000}"/>
          </ac:spMkLst>
        </pc:spChg>
      </pc:sldChg>
      <pc:sldChg chg="del">
        <pc:chgData name="Wei Li" userId="fae33518c2e5a771" providerId="LiveId" clId="{800C48D3-6013-4C90-B538-8F0F726BC174}" dt="2022-12-18T03:05:00.962" v="100" actId="47"/>
        <pc:sldMkLst>
          <pc:docMk/>
          <pc:sldMk cId="2078876896" sldId="5391"/>
        </pc:sldMkLst>
      </pc:sldChg>
      <pc:sldChg chg="del">
        <pc:chgData name="Wei Li" userId="fae33518c2e5a771" providerId="LiveId" clId="{800C48D3-6013-4C90-B538-8F0F726BC174}" dt="2022-12-18T02:43:56.107" v="64" actId="47"/>
        <pc:sldMkLst>
          <pc:docMk/>
          <pc:sldMk cId="1045606831" sldId="5398"/>
        </pc:sldMkLst>
      </pc:sldChg>
      <pc:sldChg chg="del">
        <pc:chgData name="Wei Li" userId="fae33518c2e5a771" providerId="LiveId" clId="{800C48D3-6013-4C90-B538-8F0F726BC174}" dt="2022-12-18T02:43:56.107" v="64" actId="47"/>
        <pc:sldMkLst>
          <pc:docMk/>
          <pc:sldMk cId="0" sldId="5399"/>
        </pc:sldMkLst>
      </pc:sldChg>
      <pc:sldChg chg="del">
        <pc:chgData name="Wei Li" userId="fae33518c2e5a771" providerId="LiveId" clId="{800C48D3-6013-4C90-B538-8F0F726BC174}" dt="2022-12-18T02:43:56.107" v="64" actId="47"/>
        <pc:sldMkLst>
          <pc:docMk/>
          <pc:sldMk cId="0" sldId="5400"/>
        </pc:sldMkLst>
      </pc:sldChg>
      <pc:sldChg chg="del">
        <pc:chgData name="Wei Li" userId="fae33518c2e5a771" providerId="LiveId" clId="{800C48D3-6013-4C90-B538-8F0F726BC174}" dt="2022-12-18T02:43:56.107" v="64" actId="47"/>
        <pc:sldMkLst>
          <pc:docMk/>
          <pc:sldMk cId="0" sldId="5401"/>
        </pc:sldMkLst>
      </pc:sldChg>
      <pc:sldChg chg="del">
        <pc:chgData name="Wei Li" userId="fae33518c2e5a771" providerId="LiveId" clId="{800C48D3-6013-4C90-B538-8F0F726BC174}" dt="2022-12-18T02:43:56.107" v="64" actId="47"/>
        <pc:sldMkLst>
          <pc:docMk/>
          <pc:sldMk cId="0" sldId="5402"/>
        </pc:sldMkLst>
      </pc:sldChg>
      <pc:sldChg chg="del">
        <pc:chgData name="Wei Li" userId="fae33518c2e5a771" providerId="LiveId" clId="{800C48D3-6013-4C90-B538-8F0F726BC174}" dt="2022-12-18T02:43:56.107" v="64" actId="47"/>
        <pc:sldMkLst>
          <pc:docMk/>
          <pc:sldMk cId="0" sldId="5403"/>
        </pc:sldMkLst>
      </pc:sldChg>
      <pc:sldChg chg="del">
        <pc:chgData name="Wei Li" userId="fae33518c2e5a771" providerId="LiveId" clId="{800C48D3-6013-4C90-B538-8F0F726BC174}" dt="2022-12-18T02:43:56.107" v="64" actId="47"/>
        <pc:sldMkLst>
          <pc:docMk/>
          <pc:sldMk cId="0" sldId="5404"/>
        </pc:sldMkLst>
      </pc:sldChg>
      <pc:sldChg chg="del">
        <pc:chgData name="Wei Li" userId="fae33518c2e5a771" providerId="LiveId" clId="{800C48D3-6013-4C90-B538-8F0F726BC174}" dt="2022-12-18T02:43:56.107" v="64" actId="47"/>
        <pc:sldMkLst>
          <pc:docMk/>
          <pc:sldMk cId="0" sldId="5405"/>
        </pc:sldMkLst>
      </pc:sldChg>
      <pc:sldChg chg="del">
        <pc:chgData name="Wei Li" userId="fae33518c2e5a771" providerId="LiveId" clId="{800C48D3-6013-4C90-B538-8F0F726BC174}" dt="2022-12-18T02:43:56.107" v="64" actId="47"/>
        <pc:sldMkLst>
          <pc:docMk/>
          <pc:sldMk cId="0" sldId="5406"/>
        </pc:sldMkLst>
      </pc:sldChg>
      <pc:sldChg chg="del">
        <pc:chgData name="Wei Li" userId="fae33518c2e5a771" providerId="LiveId" clId="{800C48D3-6013-4C90-B538-8F0F726BC174}" dt="2022-12-18T02:43:56.107" v="64" actId="47"/>
        <pc:sldMkLst>
          <pc:docMk/>
          <pc:sldMk cId="0" sldId="5407"/>
        </pc:sldMkLst>
      </pc:sldChg>
      <pc:sldChg chg="del">
        <pc:chgData name="Wei Li" userId="fae33518c2e5a771" providerId="LiveId" clId="{800C48D3-6013-4C90-B538-8F0F726BC174}" dt="2022-12-18T02:43:56.107" v="64" actId="47"/>
        <pc:sldMkLst>
          <pc:docMk/>
          <pc:sldMk cId="0" sldId="5408"/>
        </pc:sldMkLst>
      </pc:sldChg>
      <pc:sldChg chg="del">
        <pc:chgData name="Wei Li" userId="fae33518c2e5a771" providerId="LiveId" clId="{800C48D3-6013-4C90-B538-8F0F726BC174}" dt="2022-12-18T02:43:56.107" v="64" actId="47"/>
        <pc:sldMkLst>
          <pc:docMk/>
          <pc:sldMk cId="0" sldId="5409"/>
        </pc:sldMkLst>
      </pc:sldChg>
      <pc:sldChg chg="del">
        <pc:chgData name="Wei Li" userId="fae33518c2e5a771" providerId="LiveId" clId="{800C48D3-6013-4C90-B538-8F0F726BC174}" dt="2022-12-18T02:43:56.107" v="64" actId="47"/>
        <pc:sldMkLst>
          <pc:docMk/>
          <pc:sldMk cId="0" sldId="5410"/>
        </pc:sldMkLst>
      </pc:sldChg>
      <pc:sldChg chg="del">
        <pc:chgData name="Wei Li" userId="fae33518c2e5a771" providerId="LiveId" clId="{800C48D3-6013-4C90-B538-8F0F726BC174}" dt="2022-12-18T02:46:31.872" v="66" actId="47"/>
        <pc:sldMkLst>
          <pc:docMk/>
          <pc:sldMk cId="0" sldId="5411"/>
        </pc:sldMkLst>
      </pc:sldChg>
      <pc:sldChg chg="del">
        <pc:chgData name="Wei Li" userId="fae33518c2e5a771" providerId="LiveId" clId="{800C48D3-6013-4C90-B538-8F0F726BC174}" dt="2022-12-18T02:46:31.872" v="66" actId="47"/>
        <pc:sldMkLst>
          <pc:docMk/>
          <pc:sldMk cId="0" sldId="5412"/>
        </pc:sldMkLst>
      </pc:sldChg>
      <pc:sldChg chg="del">
        <pc:chgData name="Wei Li" userId="fae33518c2e5a771" providerId="LiveId" clId="{800C48D3-6013-4C90-B538-8F0F726BC174}" dt="2022-12-18T02:46:31.872" v="66" actId="47"/>
        <pc:sldMkLst>
          <pc:docMk/>
          <pc:sldMk cId="0" sldId="5413"/>
        </pc:sldMkLst>
      </pc:sldChg>
      <pc:sldChg chg="del">
        <pc:chgData name="Wei Li" userId="fae33518c2e5a771" providerId="LiveId" clId="{800C48D3-6013-4C90-B538-8F0F726BC174}" dt="2022-12-18T02:46:31.872" v="66" actId="47"/>
        <pc:sldMkLst>
          <pc:docMk/>
          <pc:sldMk cId="0" sldId="5414"/>
        </pc:sldMkLst>
      </pc:sldChg>
      <pc:sldChg chg="del">
        <pc:chgData name="Wei Li" userId="fae33518c2e5a771" providerId="LiveId" clId="{800C48D3-6013-4C90-B538-8F0F726BC174}" dt="2022-12-18T02:50:47.128" v="68" actId="47"/>
        <pc:sldMkLst>
          <pc:docMk/>
          <pc:sldMk cId="1339740067" sldId="5415"/>
        </pc:sldMkLst>
      </pc:sldChg>
      <pc:sldChg chg="del">
        <pc:chgData name="Wei Li" userId="fae33518c2e5a771" providerId="LiveId" clId="{800C48D3-6013-4C90-B538-8F0F726BC174}" dt="2022-12-18T02:50:36.885" v="67" actId="47"/>
        <pc:sldMkLst>
          <pc:docMk/>
          <pc:sldMk cId="3223248514" sldId="5416"/>
        </pc:sldMkLst>
      </pc:sldChg>
      <pc:sldChg chg="del">
        <pc:chgData name="Wei Li" userId="fae33518c2e5a771" providerId="LiveId" clId="{800C48D3-6013-4C90-B538-8F0F726BC174}" dt="2022-12-18T02:50:36.885" v="67" actId="47"/>
        <pc:sldMkLst>
          <pc:docMk/>
          <pc:sldMk cId="252594167" sldId="5417"/>
        </pc:sldMkLst>
      </pc:sldChg>
      <pc:sldChg chg="del">
        <pc:chgData name="Wei Li" userId="fae33518c2e5a771" providerId="LiveId" clId="{800C48D3-6013-4C90-B538-8F0F726BC174}" dt="2022-12-18T02:50:36.885" v="67" actId="47"/>
        <pc:sldMkLst>
          <pc:docMk/>
          <pc:sldMk cId="2900244282" sldId="5418"/>
        </pc:sldMkLst>
      </pc:sldChg>
      <pc:sldChg chg="modSp add mod">
        <pc:chgData name="Wei Li" userId="fae33518c2e5a771" providerId="LiveId" clId="{800C48D3-6013-4C90-B538-8F0F726BC174}" dt="2022-12-18T03:07:13.978" v="130" actId="20577"/>
        <pc:sldMkLst>
          <pc:docMk/>
          <pc:sldMk cId="3310175174" sldId="5436"/>
        </pc:sldMkLst>
        <pc:spChg chg="mod">
          <ac:chgData name="Wei Li" userId="fae33518c2e5a771" providerId="LiveId" clId="{800C48D3-6013-4C90-B538-8F0F726BC174}" dt="2022-12-18T03:07:13.978" v="130" actId="20577"/>
          <ac:spMkLst>
            <pc:docMk/>
            <pc:sldMk cId="3310175174" sldId="5436"/>
            <ac:spMk id="2" creationId="{00000000-0000-0000-0000-000000000000}"/>
          </ac:spMkLst>
        </pc:spChg>
        <pc:spChg chg="mod">
          <ac:chgData name="Wei Li" userId="fae33518c2e5a771" providerId="LiveId" clId="{800C48D3-6013-4C90-B538-8F0F726BC174}" dt="2022-12-18T03:06:50.342" v="126" actId="255"/>
          <ac:spMkLst>
            <pc:docMk/>
            <pc:sldMk cId="3310175174" sldId="5436"/>
            <ac:spMk id="14337" creationId="{00000000-0000-0000-0000-000000000000}"/>
          </ac:spMkLst>
        </pc:spChg>
      </pc:sldChg>
      <pc:sldChg chg="modSp add mod">
        <pc:chgData name="Wei Li" userId="fae33518c2e5a771" providerId="LiveId" clId="{800C48D3-6013-4C90-B538-8F0F726BC174}" dt="2022-12-18T03:14:44.125" v="183" actId="20577"/>
        <pc:sldMkLst>
          <pc:docMk/>
          <pc:sldMk cId="1643079759" sldId="5437"/>
        </pc:sldMkLst>
        <pc:spChg chg="mod">
          <ac:chgData name="Wei Li" userId="fae33518c2e5a771" providerId="LiveId" clId="{800C48D3-6013-4C90-B538-8F0F726BC174}" dt="2022-12-18T03:08:06.059" v="161" actId="20577"/>
          <ac:spMkLst>
            <pc:docMk/>
            <pc:sldMk cId="1643079759" sldId="5437"/>
            <ac:spMk id="2" creationId="{00000000-0000-0000-0000-000000000000}"/>
          </ac:spMkLst>
        </pc:spChg>
        <pc:spChg chg="mod">
          <ac:chgData name="Wei Li" userId="fae33518c2e5a771" providerId="LiveId" clId="{800C48D3-6013-4C90-B538-8F0F726BC174}" dt="2022-12-18T03:14:44.125" v="183" actId="20577"/>
          <ac:spMkLst>
            <pc:docMk/>
            <pc:sldMk cId="1643079759" sldId="5437"/>
            <ac:spMk id="14337" creationId="{00000000-0000-0000-0000-000000000000}"/>
          </ac:spMkLst>
        </pc:spChg>
      </pc:sldChg>
      <pc:sldChg chg="modSp mod">
        <pc:chgData name="Wei Li" userId="fae33518c2e5a771" providerId="LiveId" clId="{800C48D3-6013-4C90-B538-8F0F726BC174}" dt="2022-12-18T13:58:28.153" v="191" actId="27636"/>
        <pc:sldMkLst>
          <pc:docMk/>
          <pc:sldMk cId="0" sldId="5438"/>
        </pc:sldMkLst>
        <pc:spChg chg="mod">
          <ac:chgData name="Wei Li" userId="fae33518c2e5a771" providerId="LiveId" clId="{800C48D3-6013-4C90-B538-8F0F726BC174}" dt="2022-12-18T13:58:28.153" v="191" actId="27636"/>
          <ac:spMkLst>
            <pc:docMk/>
            <pc:sldMk cId="0" sldId="5438"/>
            <ac:spMk id="151" creationId="{00000000-0000-0000-0000-000000000000}"/>
          </ac:spMkLst>
        </pc:spChg>
      </pc:sldChg>
      <pc:sldChg chg="modSp mod">
        <pc:chgData name="Wei Li" userId="fae33518c2e5a771" providerId="LiveId" clId="{800C48D3-6013-4C90-B538-8F0F726BC174}" dt="2022-12-18T13:58:52.572" v="198" actId="255"/>
        <pc:sldMkLst>
          <pc:docMk/>
          <pc:sldMk cId="0" sldId="5439"/>
        </pc:sldMkLst>
        <pc:spChg chg="mod">
          <ac:chgData name="Wei Li" userId="fae33518c2e5a771" providerId="LiveId" clId="{800C48D3-6013-4C90-B538-8F0F726BC174}" dt="2022-12-18T13:58:52.572" v="198" actId="255"/>
          <ac:spMkLst>
            <pc:docMk/>
            <pc:sldMk cId="0" sldId="5439"/>
            <ac:spMk id="155" creationId="{00000000-0000-0000-0000-000000000000}"/>
          </ac:spMkLst>
        </pc:spChg>
      </pc:sldChg>
      <pc:sldChg chg="modSp mod">
        <pc:chgData name="Wei Li" userId="fae33518c2e5a771" providerId="LiveId" clId="{800C48D3-6013-4C90-B538-8F0F726BC174}" dt="2022-12-18T13:58:28.180" v="193" actId="27636"/>
        <pc:sldMkLst>
          <pc:docMk/>
          <pc:sldMk cId="0" sldId="5442"/>
        </pc:sldMkLst>
        <pc:spChg chg="mod">
          <ac:chgData name="Wei Li" userId="fae33518c2e5a771" providerId="LiveId" clId="{800C48D3-6013-4C90-B538-8F0F726BC174}" dt="2022-12-18T13:58:28.180" v="193" actId="27636"/>
          <ac:spMkLst>
            <pc:docMk/>
            <pc:sldMk cId="0" sldId="5442"/>
            <ac:spMk id="165" creationId="{00000000-0000-0000-0000-000000000000}"/>
          </ac:spMkLst>
        </pc:spChg>
      </pc:sldChg>
      <pc:sldChg chg="modSp mod">
        <pc:chgData name="Wei Li" userId="fae33518c2e5a771" providerId="LiveId" clId="{800C48D3-6013-4C90-B538-8F0F726BC174}" dt="2022-12-18T13:59:29.429" v="201" actId="1076"/>
        <pc:sldMkLst>
          <pc:docMk/>
          <pc:sldMk cId="0" sldId="5445"/>
        </pc:sldMkLst>
        <pc:picChg chg="mod">
          <ac:chgData name="Wei Li" userId="fae33518c2e5a771" providerId="LiveId" clId="{800C48D3-6013-4C90-B538-8F0F726BC174}" dt="2022-12-18T13:59:29.429" v="201" actId="1076"/>
          <ac:picMkLst>
            <pc:docMk/>
            <pc:sldMk cId="0" sldId="5445"/>
            <ac:picMk id="177" creationId="{00000000-0000-0000-0000-000000000000}"/>
          </ac:picMkLst>
        </pc:picChg>
      </pc:sldChg>
      <pc:sldChg chg="modSp mod">
        <pc:chgData name="Wei Li" userId="fae33518c2e5a771" providerId="LiveId" clId="{800C48D3-6013-4C90-B538-8F0F726BC174}" dt="2022-12-18T13:58:28.192" v="194" actId="27636"/>
        <pc:sldMkLst>
          <pc:docMk/>
          <pc:sldMk cId="0" sldId="5449"/>
        </pc:sldMkLst>
        <pc:spChg chg="mod">
          <ac:chgData name="Wei Li" userId="fae33518c2e5a771" providerId="LiveId" clId="{800C48D3-6013-4C90-B538-8F0F726BC174}" dt="2022-12-18T13:58:28.192" v="194" actId="27636"/>
          <ac:spMkLst>
            <pc:docMk/>
            <pc:sldMk cId="0" sldId="5449"/>
            <ac:spMk id="194" creationId="{00000000-0000-0000-0000-000000000000}"/>
          </ac:spMkLst>
        </pc:spChg>
      </pc:sldChg>
      <pc:sldMasterChg chg="del delSldLayout">
        <pc:chgData name="Wei Li" userId="fae33518c2e5a771" providerId="LiveId" clId="{800C48D3-6013-4C90-B538-8F0F726BC174}" dt="2022-12-18T02:43:56.107" v="64" actId="47"/>
        <pc:sldMasterMkLst>
          <pc:docMk/>
          <pc:sldMasterMk cId="2404574583" sldId="2147487715"/>
        </pc:sldMasterMkLst>
        <pc:sldLayoutChg chg="del">
          <pc:chgData name="Wei Li" userId="fae33518c2e5a771" providerId="LiveId" clId="{800C48D3-6013-4C90-B538-8F0F726BC174}" dt="2022-12-18T02:43:56.107" v="64" actId="47"/>
          <pc:sldLayoutMkLst>
            <pc:docMk/>
            <pc:sldMasterMk cId="2404574583" sldId="2147487715"/>
            <pc:sldLayoutMk cId="2490698935" sldId="2147487716"/>
          </pc:sldLayoutMkLst>
        </pc:sldLayoutChg>
        <pc:sldLayoutChg chg="del">
          <pc:chgData name="Wei Li" userId="fae33518c2e5a771" providerId="LiveId" clId="{800C48D3-6013-4C90-B538-8F0F726BC174}" dt="2022-12-18T02:43:56.107" v="64" actId="47"/>
          <pc:sldLayoutMkLst>
            <pc:docMk/>
            <pc:sldMasterMk cId="2404574583" sldId="2147487715"/>
            <pc:sldLayoutMk cId="1453788966" sldId="2147487717"/>
          </pc:sldLayoutMkLst>
        </pc:sldLayoutChg>
        <pc:sldLayoutChg chg="del">
          <pc:chgData name="Wei Li" userId="fae33518c2e5a771" providerId="LiveId" clId="{800C48D3-6013-4C90-B538-8F0F726BC174}" dt="2022-12-18T02:43:56.107" v="64" actId="47"/>
          <pc:sldLayoutMkLst>
            <pc:docMk/>
            <pc:sldMasterMk cId="2404574583" sldId="2147487715"/>
            <pc:sldLayoutMk cId="2485514233" sldId="2147487718"/>
          </pc:sldLayoutMkLst>
        </pc:sldLayoutChg>
        <pc:sldLayoutChg chg="del">
          <pc:chgData name="Wei Li" userId="fae33518c2e5a771" providerId="LiveId" clId="{800C48D3-6013-4C90-B538-8F0F726BC174}" dt="2022-12-18T02:43:56.107" v="64" actId="47"/>
          <pc:sldLayoutMkLst>
            <pc:docMk/>
            <pc:sldMasterMk cId="2404574583" sldId="2147487715"/>
            <pc:sldLayoutMk cId="2152053381" sldId="2147487719"/>
          </pc:sldLayoutMkLst>
        </pc:sldLayoutChg>
        <pc:sldLayoutChg chg="del">
          <pc:chgData name="Wei Li" userId="fae33518c2e5a771" providerId="LiveId" clId="{800C48D3-6013-4C90-B538-8F0F726BC174}" dt="2022-12-18T02:43:56.107" v="64" actId="47"/>
          <pc:sldLayoutMkLst>
            <pc:docMk/>
            <pc:sldMasterMk cId="2404574583" sldId="2147487715"/>
            <pc:sldLayoutMk cId="3959182716" sldId="2147487720"/>
          </pc:sldLayoutMkLst>
        </pc:sldLayoutChg>
        <pc:sldLayoutChg chg="del">
          <pc:chgData name="Wei Li" userId="fae33518c2e5a771" providerId="LiveId" clId="{800C48D3-6013-4C90-B538-8F0F726BC174}" dt="2022-12-18T02:43:56.107" v="64" actId="47"/>
          <pc:sldLayoutMkLst>
            <pc:docMk/>
            <pc:sldMasterMk cId="2404574583" sldId="2147487715"/>
            <pc:sldLayoutMk cId="358695152" sldId="2147487721"/>
          </pc:sldLayoutMkLst>
        </pc:sldLayoutChg>
        <pc:sldLayoutChg chg="del">
          <pc:chgData name="Wei Li" userId="fae33518c2e5a771" providerId="LiveId" clId="{800C48D3-6013-4C90-B538-8F0F726BC174}" dt="2022-12-18T02:43:56.107" v="64" actId="47"/>
          <pc:sldLayoutMkLst>
            <pc:docMk/>
            <pc:sldMasterMk cId="2404574583" sldId="2147487715"/>
            <pc:sldLayoutMk cId="351146956" sldId="2147487722"/>
          </pc:sldLayoutMkLst>
        </pc:sldLayoutChg>
        <pc:sldLayoutChg chg="del">
          <pc:chgData name="Wei Li" userId="fae33518c2e5a771" providerId="LiveId" clId="{800C48D3-6013-4C90-B538-8F0F726BC174}" dt="2022-12-18T02:43:56.107" v="64" actId="47"/>
          <pc:sldLayoutMkLst>
            <pc:docMk/>
            <pc:sldMasterMk cId="2404574583" sldId="2147487715"/>
            <pc:sldLayoutMk cId="790520047" sldId="2147487723"/>
          </pc:sldLayoutMkLst>
        </pc:sldLayoutChg>
        <pc:sldLayoutChg chg="del">
          <pc:chgData name="Wei Li" userId="fae33518c2e5a771" providerId="LiveId" clId="{800C48D3-6013-4C90-B538-8F0F726BC174}" dt="2022-12-18T02:43:56.107" v="64" actId="47"/>
          <pc:sldLayoutMkLst>
            <pc:docMk/>
            <pc:sldMasterMk cId="2404574583" sldId="2147487715"/>
            <pc:sldLayoutMk cId="2848330190" sldId="2147487724"/>
          </pc:sldLayoutMkLst>
        </pc:sldLayoutChg>
        <pc:sldLayoutChg chg="del">
          <pc:chgData name="Wei Li" userId="fae33518c2e5a771" providerId="LiveId" clId="{800C48D3-6013-4C90-B538-8F0F726BC174}" dt="2022-12-18T02:43:56.107" v="64" actId="47"/>
          <pc:sldLayoutMkLst>
            <pc:docMk/>
            <pc:sldMasterMk cId="2404574583" sldId="2147487715"/>
            <pc:sldLayoutMk cId="412262222" sldId="2147487725"/>
          </pc:sldLayoutMkLst>
        </pc:sldLayoutChg>
        <pc:sldLayoutChg chg="del">
          <pc:chgData name="Wei Li" userId="fae33518c2e5a771" providerId="LiveId" clId="{800C48D3-6013-4C90-B538-8F0F726BC174}" dt="2022-12-18T02:43:56.107" v="64" actId="47"/>
          <pc:sldLayoutMkLst>
            <pc:docMk/>
            <pc:sldMasterMk cId="2404574583" sldId="2147487715"/>
            <pc:sldLayoutMk cId="3395182097" sldId="2147487726"/>
          </pc:sldLayoutMkLst>
        </pc:sldLayoutChg>
      </pc:sldMasterChg>
      <pc:sldMasterChg chg="del delSldLayout">
        <pc:chgData name="Wei Li" userId="fae33518c2e5a771" providerId="LiveId" clId="{800C48D3-6013-4C90-B538-8F0F726BC174}" dt="2022-12-18T02:43:56.107" v="64" actId="47"/>
        <pc:sldMasterMkLst>
          <pc:docMk/>
          <pc:sldMasterMk cId="3164508215" sldId="2147487727"/>
        </pc:sldMasterMkLst>
        <pc:sldLayoutChg chg="del">
          <pc:chgData name="Wei Li" userId="fae33518c2e5a771" providerId="LiveId" clId="{800C48D3-6013-4C90-B538-8F0F726BC174}" dt="2022-12-18T02:43:56.107" v="64" actId="47"/>
          <pc:sldLayoutMkLst>
            <pc:docMk/>
            <pc:sldMasterMk cId="3164508215" sldId="2147487727"/>
            <pc:sldLayoutMk cId="3205434218" sldId="2147487728"/>
          </pc:sldLayoutMkLst>
        </pc:sldLayoutChg>
        <pc:sldLayoutChg chg="del">
          <pc:chgData name="Wei Li" userId="fae33518c2e5a771" providerId="LiveId" clId="{800C48D3-6013-4C90-B538-8F0F726BC174}" dt="2022-12-18T02:43:56.107" v="64" actId="47"/>
          <pc:sldLayoutMkLst>
            <pc:docMk/>
            <pc:sldMasterMk cId="3164508215" sldId="2147487727"/>
            <pc:sldLayoutMk cId="1905923258" sldId="2147487729"/>
          </pc:sldLayoutMkLst>
        </pc:sldLayoutChg>
        <pc:sldLayoutChg chg="del">
          <pc:chgData name="Wei Li" userId="fae33518c2e5a771" providerId="LiveId" clId="{800C48D3-6013-4C90-B538-8F0F726BC174}" dt="2022-12-18T02:43:56.107" v="64" actId="47"/>
          <pc:sldLayoutMkLst>
            <pc:docMk/>
            <pc:sldMasterMk cId="3164508215" sldId="2147487727"/>
            <pc:sldLayoutMk cId="2614768376" sldId="2147487730"/>
          </pc:sldLayoutMkLst>
        </pc:sldLayoutChg>
        <pc:sldLayoutChg chg="del">
          <pc:chgData name="Wei Li" userId="fae33518c2e5a771" providerId="LiveId" clId="{800C48D3-6013-4C90-B538-8F0F726BC174}" dt="2022-12-18T02:43:56.107" v="64" actId="47"/>
          <pc:sldLayoutMkLst>
            <pc:docMk/>
            <pc:sldMasterMk cId="3164508215" sldId="2147487727"/>
            <pc:sldLayoutMk cId="282179872" sldId="2147487731"/>
          </pc:sldLayoutMkLst>
        </pc:sldLayoutChg>
        <pc:sldLayoutChg chg="del">
          <pc:chgData name="Wei Li" userId="fae33518c2e5a771" providerId="LiveId" clId="{800C48D3-6013-4C90-B538-8F0F726BC174}" dt="2022-12-18T02:43:56.107" v="64" actId="47"/>
          <pc:sldLayoutMkLst>
            <pc:docMk/>
            <pc:sldMasterMk cId="3164508215" sldId="2147487727"/>
            <pc:sldLayoutMk cId="4043796403" sldId="2147487732"/>
          </pc:sldLayoutMkLst>
        </pc:sldLayoutChg>
        <pc:sldLayoutChg chg="del">
          <pc:chgData name="Wei Li" userId="fae33518c2e5a771" providerId="LiveId" clId="{800C48D3-6013-4C90-B538-8F0F726BC174}" dt="2022-12-18T02:43:56.107" v="64" actId="47"/>
          <pc:sldLayoutMkLst>
            <pc:docMk/>
            <pc:sldMasterMk cId="3164508215" sldId="2147487727"/>
            <pc:sldLayoutMk cId="1108369793" sldId="2147487733"/>
          </pc:sldLayoutMkLst>
        </pc:sldLayoutChg>
        <pc:sldLayoutChg chg="del">
          <pc:chgData name="Wei Li" userId="fae33518c2e5a771" providerId="LiveId" clId="{800C48D3-6013-4C90-B538-8F0F726BC174}" dt="2022-12-18T02:43:56.107" v="64" actId="47"/>
          <pc:sldLayoutMkLst>
            <pc:docMk/>
            <pc:sldMasterMk cId="3164508215" sldId="2147487727"/>
            <pc:sldLayoutMk cId="4287703488" sldId="2147487734"/>
          </pc:sldLayoutMkLst>
        </pc:sldLayoutChg>
        <pc:sldLayoutChg chg="del">
          <pc:chgData name="Wei Li" userId="fae33518c2e5a771" providerId="LiveId" clId="{800C48D3-6013-4C90-B538-8F0F726BC174}" dt="2022-12-18T02:43:56.107" v="64" actId="47"/>
          <pc:sldLayoutMkLst>
            <pc:docMk/>
            <pc:sldMasterMk cId="3164508215" sldId="2147487727"/>
            <pc:sldLayoutMk cId="362753047" sldId="2147487735"/>
          </pc:sldLayoutMkLst>
        </pc:sldLayoutChg>
        <pc:sldLayoutChg chg="del">
          <pc:chgData name="Wei Li" userId="fae33518c2e5a771" providerId="LiveId" clId="{800C48D3-6013-4C90-B538-8F0F726BC174}" dt="2022-12-18T02:43:56.107" v="64" actId="47"/>
          <pc:sldLayoutMkLst>
            <pc:docMk/>
            <pc:sldMasterMk cId="3164508215" sldId="2147487727"/>
            <pc:sldLayoutMk cId="1443132468" sldId="2147487736"/>
          </pc:sldLayoutMkLst>
        </pc:sldLayoutChg>
        <pc:sldLayoutChg chg="del">
          <pc:chgData name="Wei Li" userId="fae33518c2e5a771" providerId="LiveId" clId="{800C48D3-6013-4C90-B538-8F0F726BC174}" dt="2022-12-18T02:43:56.107" v="64" actId="47"/>
          <pc:sldLayoutMkLst>
            <pc:docMk/>
            <pc:sldMasterMk cId="3164508215" sldId="2147487727"/>
            <pc:sldLayoutMk cId="2075773673" sldId="2147487737"/>
          </pc:sldLayoutMkLst>
        </pc:sldLayoutChg>
        <pc:sldLayoutChg chg="del">
          <pc:chgData name="Wei Li" userId="fae33518c2e5a771" providerId="LiveId" clId="{800C48D3-6013-4C90-B538-8F0F726BC174}" dt="2022-12-18T02:43:56.107" v="64" actId="47"/>
          <pc:sldLayoutMkLst>
            <pc:docMk/>
            <pc:sldMasterMk cId="3164508215" sldId="2147487727"/>
            <pc:sldLayoutMk cId="1266729465" sldId="2147487738"/>
          </pc:sldLayoutMkLst>
        </pc:sldLayoutChg>
      </pc:sldMasterChg>
      <pc:sldMasterChg chg="del delSldLayout">
        <pc:chgData name="Wei Li" userId="fae33518c2e5a771" providerId="LiveId" clId="{800C48D3-6013-4C90-B538-8F0F726BC174}" dt="2022-12-18T02:43:56.107" v="64" actId="47"/>
        <pc:sldMasterMkLst>
          <pc:docMk/>
          <pc:sldMasterMk cId="699515598" sldId="2147487739"/>
        </pc:sldMasterMkLst>
        <pc:sldLayoutChg chg="del">
          <pc:chgData name="Wei Li" userId="fae33518c2e5a771" providerId="LiveId" clId="{800C48D3-6013-4C90-B538-8F0F726BC174}" dt="2022-12-18T02:43:56.107" v="64" actId="47"/>
          <pc:sldLayoutMkLst>
            <pc:docMk/>
            <pc:sldMasterMk cId="699515598" sldId="2147487739"/>
            <pc:sldLayoutMk cId="2174356524" sldId="2147487740"/>
          </pc:sldLayoutMkLst>
        </pc:sldLayoutChg>
        <pc:sldLayoutChg chg="del">
          <pc:chgData name="Wei Li" userId="fae33518c2e5a771" providerId="LiveId" clId="{800C48D3-6013-4C90-B538-8F0F726BC174}" dt="2022-12-18T02:43:56.107" v="64" actId="47"/>
          <pc:sldLayoutMkLst>
            <pc:docMk/>
            <pc:sldMasterMk cId="699515598" sldId="2147487739"/>
            <pc:sldLayoutMk cId="2162788932" sldId="2147487741"/>
          </pc:sldLayoutMkLst>
        </pc:sldLayoutChg>
        <pc:sldLayoutChg chg="del">
          <pc:chgData name="Wei Li" userId="fae33518c2e5a771" providerId="LiveId" clId="{800C48D3-6013-4C90-B538-8F0F726BC174}" dt="2022-12-18T02:43:56.107" v="64" actId="47"/>
          <pc:sldLayoutMkLst>
            <pc:docMk/>
            <pc:sldMasterMk cId="699515598" sldId="2147487739"/>
            <pc:sldLayoutMk cId="2846988722" sldId="2147487742"/>
          </pc:sldLayoutMkLst>
        </pc:sldLayoutChg>
        <pc:sldLayoutChg chg="del">
          <pc:chgData name="Wei Li" userId="fae33518c2e5a771" providerId="LiveId" clId="{800C48D3-6013-4C90-B538-8F0F726BC174}" dt="2022-12-18T02:43:56.107" v="64" actId="47"/>
          <pc:sldLayoutMkLst>
            <pc:docMk/>
            <pc:sldMasterMk cId="699515598" sldId="2147487739"/>
            <pc:sldLayoutMk cId="1357880899" sldId="2147487743"/>
          </pc:sldLayoutMkLst>
        </pc:sldLayoutChg>
        <pc:sldLayoutChg chg="del">
          <pc:chgData name="Wei Li" userId="fae33518c2e5a771" providerId="LiveId" clId="{800C48D3-6013-4C90-B538-8F0F726BC174}" dt="2022-12-18T02:43:56.107" v="64" actId="47"/>
          <pc:sldLayoutMkLst>
            <pc:docMk/>
            <pc:sldMasterMk cId="699515598" sldId="2147487739"/>
            <pc:sldLayoutMk cId="4102562001" sldId="2147487744"/>
          </pc:sldLayoutMkLst>
        </pc:sldLayoutChg>
        <pc:sldLayoutChg chg="del">
          <pc:chgData name="Wei Li" userId="fae33518c2e5a771" providerId="LiveId" clId="{800C48D3-6013-4C90-B538-8F0F726BC174}" dt="2022-12-18T02:43:56.107" v="64" actId="47"/>
          <pc:sldLayoutMkLst>
            <pc:docMk/>
            <pc:sldMasterMk cId="699515598" sldId="2147487739"/>
            <pc:sldLayoutMk cId="353760702" sldId="2147487745"/>
          </pc:sldLayoutMkLst>
        </pc:sldLayoutChg>
        <pc:sldLayoutChg chg="del">
          <pc:chgData name="Wei Li" userId="fae33518c2e5a771" providerId="LiveId" clId="{800C48D3-6013-4C90-B538-8F0F726BC174}" dt="2022-12-18T02:43:56.107" v="64" actId="47"/>
          <pc:sldLayoutMkLst>
            <pc:docMk/>
            <pc:sldMasterMk cId="699515598" sldId="2147487739"/>
            <pc:sldLayoutMk cId="2588104467" sldId="2147487746"/>
          </pc:sldLayoutMkLst>
        </pc:sldLayoutChg>
        <pc:sldLayoutChg chg="del">
          <pc:chgData name="Wei Li" userId="fae33518c2e5a771" providerId="LiveId" clId="{800C48D3-6013-4C90-B538-8F0F726BC174}" dt="2022-12-18T02:43:56.107" v="64" actId="47"/>
          <pc:sldLayoutMkLst>
            <pc:docMk/>
            <pc:sldMasterMk cId="699515598" sldId="2147487739"/>
            <pc:sldLayoutMk cId="3709707808" sldId="2147487747"/>
          </pc:sldLayoutMkLst>
        </pc:sldLayoutChg>
        <pc:sldLayoutChg chg="del">
          <pc:chgData name="Wei Li" userId="fae33518c2e5a771" providerId="LiveId" clId="{800C48D3-6013-4C90-B538-8F0F726BC174}" dt="2022-12-18T02:43:56.107" v="64" actId="47"/>
          <pc:sldLayoutMkLst>
            <pc:docMk/>
            <pc:sldMasterMk cId="699515598" sldId="2147487739"/>
            <pc:sldLayoutMk cId="1349962758" sldId="2147487748"/>
          </pc:sldLayoutMkLst>
        </pc:sldLayoutChg>
        <pc:sldLayoutChg chg="del">
          <pc:chgData name="Wei Li" userId="fae33518c2e5a771" providerId="LiveId" clId="{800C48D3-6013-4C90-B538-8F0F726BC174}" dt="2022-12-18T02:43:56.107" v="64" actId="47"/>
          <pc:sldLayoutMkLst>
            <pc:docMk/>
            <pc:sldMasterMk cId="699515598" sldId="2147487739"/>
            <pc:sldLayoutMk cId="3386317991" sldId="2147487749"/>
          </pc:sldLayoutMkLst>
        </pc:sldLayoutChg>
        <pc:sldLayoutChg chg="del">
          <pc:chgData name="Wei Li" userId="fae33518c2e5a771" providerId="LiveId" clId="{800C48D3-6013-4C90-B538-8F0F726BC174}" dt="2022-12-18T02:43:56.107" v="64" actId="47"/>
          <pc:sldLayoutMkLst>
            <pc:docMk/>
            <pc:sldMasterMk cId="699515598" sldId="2147487739"/>
            <pc:sldLayoutMk cId="1302084498" sldId="2147487750"/>
          </pc:sldLayoutMkLst>
        </pc:sldLayoutChg>
      </pc:sldMasterChg>
      <pc:sldMasterChg chg="del delSldLayout">
        <pc:chgData name="Wei Li" userId="fae33518c2e5a771" providerId="LiveId" clId="{800C48D3-6013-4C90-B538-8F0F726BC174}" dt="2022-12-18T02:43:56.107" v="64" actId="47"/>
        <pc:sldMasterMkLst>
          <pc:docMk/>
          <pc:sldMasterMk cId="2616036206" sldId="2147487751"/>
        </pc:sldMasterMkLst>
        <pc:sldLayoutChg chg="del">
          <pc:chgData name="Wei Li" userId="fae33518c2e5a771" providerId="LiveId" clId="{800C48D3-6013-4C90-B538-8F0F726BC174}" dt="2022-12-18T02:43:56.107" v="64" actId="47"/>
          <pc:sldLayoutMkLst>
            <pc:docMk/>
            <pc:sldMasterMk cId="2616036206" sldId="2147487751"/>
            <pc:sldLayoutMk cId="1597852366" sldId="2147487752"/>
          </pc:sldLayoutMkLst>
        </pc:sldLayoutChg>
        <pc:sldLayoutChg chg="del">
          <pc:chgData name="Wei Li" userId="fae33518c2e5a771" providerId="LiveId" clId="{800C48D3-6013-4C90-B538-8F0F726BC174}" dt="2022-12-18T02:43:56.107" v="64" actId="47"/>
          <pc:sldLayoutMkLst>
            <pc:docMk/>
            <pc:sldMasterMk cId="2616036206" sldId="2147487751"/>
            <pc:sldLayoutMk cId="1022275211" sldId="2147487753"/>
          </pc:sldLayoutMkLst>
        </pc:sldLayoutChg>
        <pc:sldLayoutChg chg="del">
          <pc:chgData name="Wei Li" userId="fae33518c2e5a771" providerId="LiveId" clId="{800C48D3-6013-4C90-B538-8F0F726BC174}" dt="2022-12-18T02:43:56.107" v="64" actId="47"/>
          <pc:sldLayoutMkLst>
            <pc:docMk/>
            <pc:sldMasterMk cId="2616036206" sldId="2147487751"/>
            <pc:sldLayoutMk cId="1978011136" sldId="2147487754"/>
          </pc:sldLayoutMkLst>
        </pc:sldLayoutChg>
        <pc:sldLayoutChg chg="del">
          <pc:chgData name="Wei Li" userId="fae33518c2e5a771" providerId="LiveId" clId="{800C48D3-6013-4C90-B538-8F0F726BC174}" dt="2022-12-18T02:43:56.107" v="64" actId="47"/>
          <pc:sldLayoutMkLst>
            <pc:docMk/>
            <pc:sldMasterMk cId="2616036206" sldId="2147487751"/>
            <pc:sldLayoutMk cId="324508706" sldId="2147487755"/>
          </pc:sldLayoutMkLst>
        </pc:sldLayoutChg>
        <pc:sldLayoutChg chg="del">
          <pc:chgData name="Wei Li" userId="fae33518c2e5a771" providerId="LiveId" clId="{800C48D3-6013-4C90-B538-8F0F726BC174}" dt="2022-12-18T02:43:56.107" v="64" actId="47"/>
          <pc:sldLayoutMkLst>
            <pc:docMk/>
            <pc:sldMasterMk cId="2616036206" sldId="2147487751"/>
            <pc:sldLayoutMk cId="2780593596" sldId="2147487756"/>
          </pc:sldLayoutMkLst>
        </pc:sldLayoutChg>
        <pc:sldLayoutChg chg="del">
          <pc:chgData name="Wei Li" userId="fae33518c2e5a771" providerId="LiveId" clId="{800C48D3-6013-4C90-B538-8F0F726BC174}" dt="2022-12-18T02:43:56.107" v="64" actId="47"/>
          <pc:sldLayoutMkLst>
            <pc:docMk/>
            <pc:sldMasterMk cId="2616036206" sldId="2147487751"/>
            <pc:sldLayoutMk cId="808465949" sldId="2147487757"/>
          </pc:sldLayoutMkLst>
        </pc:sldLayoutChg>
        <pc:sldLayoutChg chg="del">
          <pc:chgData name="Wei Li" userId="fae33518c2e5a771" providerId="LiveId" clId="{800C48D3-6013-4C90-B538-8F0F726BC174}" dt="2022-12-18T02:43:56.107" v="64" actId="47"/>
          <pc:sldLayoutMkLst>
            <pc:docMk/>
            <pc:sldMasterMk cId="2616036206" sldId="2147487751"/>
            <pc:sldLayoutMk cId="2084613041" sldId="2147487758"/>
          </pc:sldLayoutMkLst>
        </pc:sldLayoutChg>
        <pc:sldLayoutChg chg="del">
          <pc:chgData name="Wei Li" userId="fae33518c2e5a771" providerId="LiveId" clId="{800C48D3-6013-4C90-B538-8F0F726BC174}" dt="2022-12-18T02:43:56.107" v="64" actId="47"/>
          <pc:sldLayoutMkLst>
            <pc:docMk/>
            <pc:sldMasterMk cId="2616036206" sldId="2147487751"/>
            <pc:sldLayoutMk cId="2072001471" sldId="2147487759"/>
          </pc:sldLayoutMkLst>
        </pc:sldLayoutChg>
        <pc:sldLayoutChg chg="del">
          <pc:chgData name="Wei Li" userId="fae33518c2e5a771" providerId="LiveId" clId="{800C48D3-6013-4C90-B538-8F0F726BC174}" dt="2022-12-18T02:43:56.107" v="64" actId="47"/>
          <pc:sldLayoutMkLst>
            <pc:docMk/>
            <pc:sldMasterMk cId="2616036206" sldId="2147487751"/>
            <pc:sldLayoutMk cId="2593059066" sldId="2147487760"/>
          </pc:sldLayoutMkLst>
        </pc:sldLayoutChg>
        <pc:sldLayoutChg chg="del">
          <pc:chgData name="Wei Li" userId="fae33518c2e5a771" providerId="LiveId" clId="{800C48D3-6013-4C90-B538-8F0F726BC174}" dt="2022-12-18T02:43:56.107" v="64" actId="47"/>
          <pc:sldLayoutMkLst>
            <pc:docMk/>
            <pc:sldMasterMk cId="2616036206" sldId="2147487751"/>
            <pc:sldLayoutMk cId="1179092000" sldId="2147487761"/>
          </pc:sldLayoutMkLst>
        </pc:sldLayoutChg>
        <pc:sldLayoutChg chg="del">
          <pc:chgData name="Wei Li" userId="fae33518c2e5a771" providerId="LiveId" clId="{800C48D3-6013-4C90-B538-8F0F726BC174}" dt="2022-12-18T02:43:56.107" v="64" actId="47"/>
          <pc:sldLayoutMkLst>
            <pc:docMk/>
            <pc:sldMasterMk cId="2616036206" sldId="2147487751"/>
            <pc:sldLayoutMk cId="2563355386" sldId="2147487762"/>
          </pc:sldLayoutMkLst>
        </pc:sldLayoutChg>
      </pc:sldMasterChg>
      <pc:sldMasterChg chg="del delSldLayout">
        <pc:chgData name="Wei Li" userId="fae33518c2e5a771" providerId="LiveId" clId="{800C48D3-6013-4C90-B538-8F0F726BC174}" dt="2022-12-18T02:46:31.872" v="66" actId="47"/>
        <pc:sldMasterMkLst>
          <pc:docMk/>
          <pc:sldMasterMk cId="2989883385" sldId="2147487763"/>
        </pc:sldMasterMkLst>
        <pc:sldLayoutChg chg="del">
          <pc:chgData name="Wei Li" userId="fae33518c2e5a771" providerId="LiveId" clId="{800C48D3-6013-4C90-B538-8F0F726BC174}" dt="2022-12-18T02:46:31.872" v="66" actId="47"/>
          <pc:sldLayoutMkLst>
            <pc:docMk/>
            <pc:sldMasterMk cId="2989883385" sldId="2147487763"/>
            <pc:sldLayoutMk cId="13295512" sldId="2147487764"/>
          </pc:sldLayoutMkLst>
        </pc:sldLayoutChg>
        <pc:sldLayoutChg chg="del">
          <pc:chgData name="Wei Li" userId="fae33518c2e5a771" providerId="LiveId" clId="{800C48D3-6013-4C90-B538-8F0F726BC174}" dt="2022-12-18T02:46:31.872" v="66" actId="47"/>
          <pc:sldLayoutMkLst>
            <pc:docMk/>
            <pc:sldMasterMk cId="2989883385" sldId="2147487763"/>
            <pc:sldLayoutMk cId="3323734866" sldId="2147487765"/>
          </pc:sldLayoutMkLst>
        </pc:sldLayoutChg>
        <pc:sldLayoutChg chg="del">
          <pc:chgData name="Wei Li" userId="fae33518c2e5a771" providerId="LiveId" clId="{800C48D3-6013-4C90-B538-8F0F726BC174}" dt="2022-12-18T02:46:31.872" v="66" actId="47"/>
          <pc:sldLayoutMkLst>
            <pc:docMk/>
            <pc:sldMasterMk cId="2989883385" sldId="2147487763"/>
            <pc:sldLayoutMk cId="2308774053" sldId="2147487766"/>
          </pc:sldLayoutMkLst>
        </pc:sldLayoutChg>
        <pc:sldLayoutChg chg="del">
          <pc:chgData name="Wei Li" userId="fae33518c2e5a771" providerId="LiveId" clId="{800C48D3-6013-4C90-B538-8F0F726BC174}" dt="2022-12-18T02:46:31.872" v="66" actId="47"/>
          <pc:sldLayoutMkLst>
            <pc:docMk/>
            <pc:sldMasterMk cId="2989883385" sldId="2147487763"/>
            <pc:sldLayoutMk cId="1348372729" sldId="2147487767"/>
          </pc:sldLayoutMkLst>
        </pc:sldLayoutChg>
        <pc:sldLayoutChg chg="del">
          <pc:chgData name="Wei Li" userId="fae33518c2e5a771" providerId="LiveId" clId="{800C48D3-6013-4C90-B538-8F0F726BC174}" dt="2022-12-18T02:46:31.872" v="66" actId="47"/>
          <pc:sldLayoutMkLst>
            <pc:docMk/>
            <pc:sldMasterMk cId="2989883385" sldId="2147487763"/>
            <pc:sldLayoutMk cId="2238527579" sldId="2147487768"/>
          </pc:sldLayoutMkLst>
        </pc:sldLayoutChg>
        <pc:sldLayoutChg chg="del">
          <pc:chgData name="Wei Li" userId="fae33518c2e5a771" providerId="LiveId" clId="{800C48D3-6013-4C90-B538-8F0F726BC174}" dt="2022-12-18T02:46:31.872" v="66" actId="47"/>
          <pc:sldLayoutMkLst>
            <pc:docMk/>
            <pc:sldMasterMk cId="2989883385" sldId="2147487763"/>
            <pc:sldLayoutMk cId="2215009745" sldId="2147487769"/>
          </pc:sldLayoutMkLst>
        </pc:sldLayoutChg>
        <pc:sldLayoutChg chg="del">
          <pc:chgData name="Wei Li" userId="fae33518c2e5a771" providerId="LiveId" clId="{800C48D3-6013-4C90-B538-8F0F726BC174}" dt="2022-12-18T02:46:31.872" v="66" actId="47"/>
          <pc:sldLayoutMkLst>
            <pc:docMk/>
            <pc:sldMasterMk cId="2989883385" sldId="2147487763"/>
            <pc:sldLayoutMk cId="3881754312" sldId="2147487770"/>
          </pc:sldLayoutMkLst>
        </pc:sldLayoutChg>
        <pc:sldLayoutChg chg="del">
          <pc:chgData name="Wei Li" userId="fae33518c2e5a771" providerId="LiveId" clId="{800C48D3-6013-4C90-B538-8F0F726BC174}" dt="2022-12-18T02:46:31.872" v="66" actId="47"/>
          <pc:sldLayoutMkLst>
            <pc:docMk/>
            <pc:sldMasterMk cId="2989883385" sldId="2147487763"/>
            <pc:sldLayoutMk cId="3195464497" sldId="2147487771"/>
          </pc:sldLayoutMkLst>
        </pc:sldLayoutChg>
        <pc:sldLayoutChg chg="del">
          <pc:chgData name="Wei Li" userId="fae33518c2e5a771" providerId="LiveId" clId="{800C48D3-6013-4C90-B538-8F0F726BC174}" dt="2022-12-18T02:46:31.872" v="66" actId="47"/>
          <pc:sldLayoutMkLst>
            <pc:docMk/>
            <pc:sldMasterMk cId="2989883385" sldId="2147487763"/>
            <pc:sldLayoutMk cId="735198409" sldId="2147487772"/>
          </pc:sldLayoutMkLst>
        </pc:sldLayoutChg>
        <pc:sldLayoutChg chg="del">
          <pc:chgData name="Wei Li" userId="fae33518c2e5a771" providerId="LiveId" clId="{800C48D3-6013-4C90-B538-8F0F726BC174}" dt="2022-12-18T02:46:31.872" v="66" actId="47"/>
          <pc:sldLayoutMkLst>
            <pc:docMk/>
            <pc:sldMasterMk cId="2989883385" sldId="2147487763"/>
            <pc:sldLayoutMk cId="3913253097" sldId="2147487773"/>
          </pc:sldLayoutMkLst>
        </pc:sldLayoutChg>
        <pc:sldLayoutChg chg="del">
          <pc:chgData name="Wei Li" userId="fae33518c2e5a771" providerId="LiveId" clId="{800C48D3-6013-4C90-B538-8F0F726BC174}" dt="2022-12-18T02:46:31.872" v="66" actId="47"/>
          <pc:sldLayoutMkLst>
            <pc:docMk/>
            <pc:sldMasterMk cId="2989883385" sldId="2147487763"/>
            <pc:sldLayoutMk cId="221631302" sldId="2147487774"/>
          </pc:sldLayoutMkLst>
        </pc:sldLayoutChg>
        <pc:sldLayoutChg chg="del">
          <pc:chgData name="Wei Li" userId="fae33518c2e5a771" providerId="LiveId" clId="{800C48D3-6013-4C90-B538-8F0F726BC174}" dt="2022-12-18T02:46:31.872" v="66" actId="47"/>
          <pc:sldLayoutMkLst>
            <pc:docMk/>
            <pc:sldMasterMk cId="2989883385" sldId="2147487763"/>
            <pc:sldLayoutMk cId="2587510752" sldId="2147487775"/>
          </pc:sldLayoutMkLst>
        </pc:sldLayoutChg>
      </pc:sldMasterChg>
      <pc:sldMasterChg chg="del delSldLayout">
        <pc:chgData name="Wei Li" userId="fae33518c2e5a771" providerId="LiveId" clId="{800C48D3-6013-4C90-B538-8F0F726BC174}" dt="2022-12-18T02:46:26.879" v="65" actId="47"/>
        <pc:sldMasterMkLst>
          <pc:docMk/>
          <pc:sldMasterMk cId="3336953466" sldId="2147487776"/>
        </pc:sldMasterMkLst>
        <pc:sldLayoutChg chg="del">
          <pc:chgData name="Wei Li" userId="fae33518c2e5a771" providerId="LiveId" clId="{800C48D3-6013-4C90-B538-8F0F726BC174}" dt="2022-12-18T02:46:26.879" v="65" actId="47"/>
          <pc:sldLayoutMkLst>
            <pc:docMk/>
            <pc:sldMasterMk cId="3336953466" sldId="2147487776"/>
            <pc:sldLayoutMk cId="1507392134" sldId="2147487777"/>
          </pc:sldLayoutMkLst>
        </pc:sldLayoutChg>
        <pc:sldLayoutChg chg="del">
          <pc:chgData name="Wei Li" userId="fae33518c2e5a771" providerId="LiveId" clId="{800C48D3-6013-4C90-B538-8F0F726BC174}" dt="2022-12-18T02:46:26.879" v="65" actId="47"/>
          <pc:sldLayoutMkLst>
            <pc:docMk/>
            <pc:sldMasterMk cId="3336953466" sldId="2147487776"/>
            <pc:sldLayoutMk cId="3356743536" sldId="2147487778"/>
          </pc:sldLayoutMkLst>
        </pc:sldLayoutChg>
        <pc:sldLayoutChg chg="del">
          <pc:chgData name="Wei Li" userId="fae33518c2e5a771" providerId="LiveId" clId="{800C48D3-6013-4C90-B538-8F0F726BC174}" dt="2022-12-18T02:46:26.879" v="65" actId="47"/>
          <pc:sldLayoutMkLst>
            <pc:docMk/>
            <pc:sldMasterMk cId="3336953466" sldId="2147487776"/>
            <pc:sldLayoutMk cId="443420569" sldId="2147487779"/>
          </pc:sldLayoutMkLst>
        </pc:sldLayoutChg>
        <pc:sldLayoutChg chg="del">
          <pc:chgData name="Wei Li" userId="fae33518c2e5a771" providerId="LiveId" clId="{800C48D3-6013-4C90-B538-8F0F726BC174}" dt="2022-12-18T02:46:26.879" v="65" actId="47"/>
          <pc:sldLayoutMkLst>
            <pc:docMk/>
            <pc:sldMasterMk cId="3336953466" sldId="2147487776"/>
            <pc:sldLayoutMk cId="3009216150" sldId="2147487780"/>
          </pc:sldLayoutMkLst>
        </pc:sldLayoutChg>
        <pc:sldLayoutChg chg="del">
          <pc:chgData name="Wei Li" userId="fae33518c2e5a771" providerId="LiveId" clId="{800C48D3-6013-4C90-B538-8F0F726BC174}" dt="2022-12-18T02:46:26.879" v="65" actId="47"/>
          <pc:sldLayoutMkLst>
            <pc:docMk/>
            <pc:sldMasterMk cId="3336953466" sldId="2147487776"/>
            <pc:sldLayoutMk cId="2110580195" sldId="2147487781"/>
          </pc:sldLayoutMkLst>
        </pc:sldLayoutChg>
        <pc:sldLayoutChg chg="del">
          <pc:chgData name="Wei Li" userId="fae33518c2e5a771" providerId="LiveId" clId="{800C48D3-6013-4C90-B538-8F0F726BC174}" dt="2022-12-18T02:46:26.879" v="65" actId="47"/>
          <pc:sldLayoutMkLst>
            <pc:docMk/>
            <pc:sldMasterMk cId="3336953466" sldId="2147487776"/>
            <pc:sldLayoutMk cId="1122410542" sldId="2147487782"/>
          </pc:sldLayoutMkLst>
        </pc:sldLayoutChg>
        <pc:sldLayoutChg chg="del">
          <pc:chgData name="Wei Li" userId="fae33518c2e5a771" providerId="LiveId" clId="{800C48D3-6013-4C90-B538-8F0F726BC174}" dt="2022-12-18T02:46:26.879" v="65" actId="47"/>
          <pc:sldLayoutMkLst>
            <pc:docMk/>
            <pc:sldMasterMk cId="3336953466" sldId="2147487776"/>
            <pc:sldLayoutMk cId="4223748115" sldId="2147487783"/>
          </pc:sldLayoutMkLst>
        </pc:sldLayoutChg>
        <pc:sldLayoutChg chg="del">
          <pc:chgData name="Wei Li" userId="fae33518c2e5a771" providerId="LiveId" clId="{800C48D3-6013-4C90-B538-8F0F726BC174}" dt="2022-12-18T02:46:26.879" v="65" actId="47"/>
          <pc:sldLayoutMkLst>
            <pc:docMk/>
            <pc:sldMasterMk cId="3336953466" sldId="2147487776"/>
            <pc:sldLayoutMk cId="3417531584" sldId="2147487784"/>
          </pc:sldLayoutMkLst>
        </pc:sldLayoutChg>
        <pc:sldLayoutChg chg="del">
          <pc:chgData name="Wei Li" userId="fae33518c2e5a771" providerId="LiveId" clId="{800C48D3-6013-4C90-B538-8F0F726BC174}" dt="2022-12-18T02:46:26.879" v="65" actId="47"/>
          <pc:sldLayoutMkLst>
            <pc:docMk/>
            <pc:sldMasterMk cId="3336953466" sldId="2147487776"/>
            <pc:sldLayoutMk cId="1745166939" sldId="2147487785"/>
          </pc:sldLayoutMkLst>
        </pc:sldLayoutChg>
        <pc:sldLayoutChg chg="del">
          <pc:chgData name="Wei Li" userId="fae33518c2e5a771" providerId="LiveId" clId="{800C48D3-6013-4C90-B538-8F0F726BC174}" dt="2022-12-18T02:46:26.879" v="65" actId="47"/>
          <pc:sldLayoutMkLst>
            <pc:docMk/>
            <pc:sldMasterMk cId="3336953466" sldId="2147487776"/>
            <pc:sldLayoutMk cId="1269960552" sldId="2147487786"/>
          </pc:sldLayoutMkLst>
        </pc:sldLayoutChg>
        <pc:sldLayoutChg chg="del">
          <pc:chgData name="Wei Li" userId="fae33518c2e5a771" providerId="LiveId" clId="{800C48D3-6013-4C90-B538-8F0F726BC174}" dt="2022-12-18T02:46:26.879" v="65" actId="47"/>
          <pc:sldLayoutMkLst>
            <pc:docMk/>
            <pc:sldMasterMk cId="3336953466" sldId="2147487776"/>
            <pc:sldLayoutMk cId="1742633515" sldId="2147487787"/>
          </pc:sldLayoutMkLst>
        </pc:sldLayoutChg>
      </pc:sldMasterChg>
      <pc:sldMasterChg chg="del delSldLayout">
        <pc:chgData name="Wei Li" userId="fae33518c2e5a771" providerId="LiveId" clId="{800C48D3-6013-4C90-B538-8F0F726BC174}" dt="2022-12-18T02:50:47.128" v="68" actId="47"/>
        <pc:sldMasterMkLst>
          <pc:docMk/>
          <pc:sldMasterMk cId="3980337985" sldId="2147487788"/>
        </pc:sldMasterMkLst>
        <pc:sldLayoutChg chg="del">
          <pc:chgData name="Wei Li" userId="fae33518c2e5a771" providerId="LiveId" clId="{800C48D3-6013-4C90-B538-8F0F726BC174}" dt="2022-12-18T02:50:47.128" v="68" actId="47"/>
          <pc:sldLayoutMkLst>
            <pc:docMk/>
            <pc:sldMasterMk cId="3980337985" sldId="2147487788"/>
            <pc:sldLayoutMk cId="3594246621" sldId="2147487789"/>
          </pc:sldLayoutMkLst>
        </pc:sldLayoutChg>
        <pc:sldLayoutChg chg="del">
          <pc:chgData name="Wei Li" userId="fae33518c2e5a771" providerId="LiveId" clId="{800C48D3-6013-4C90-B538-8F0F726BC174}" dt="2022-12-18T02:50:47.128" v="68" actId="47"/>
          <pc:sldLayoutMkLst>
            <pc:docMk/>
            <pc:sldMasterMk cId="3980337985" sldId="2147487788"/>
            <pc:sldLayoutMk cId="4174616187" sldId="2147487790"/>
          </pc:sldLayoutMkLst>
        </pc:sldLayoutChg>
        <pc:sldLayoutChg chg="del">
          <pc:chgData name="Wei Li" userId="fae33518c2e5a771" providerId="LiveId" clId="{800C48D3-6013-4C90-B538-8F0F726BC174}" dt="2022-12-18T02:50:47.128" v="68" actId="47"/>
          <pc:sldLayoutMkLst>
            <pc:docMk/>
            <pc:sldMasterMk cId="3980337985" sldId="2147487788"/>
            <pc:sldLayoutMk cId="2198342149" sldId="2147487791"/>
          </pc:sldLayoutMkLst>
        </pc:sldLayoutChg>
        <pc:sldLayoutChg chg="del">
          <pc:chgData name="Wei Li" userId="fae33518c2e5a771" providerId="LiveId" clId="{800C48D3-6013-4C90-B538-8F0F726BC174}" dt="2022-12-18T02:50:47.128" v="68" actId="47"/>
          <pc:sldLayoutMkLst>
            <pc:docMk/>
            <pc:sldMasterMk cId="3980337985" sldId="2147487788"/>
            <pc:sldLayoutMk cId="3094459297" sldId="2147487792"/>
          </pc:sldLayoutMkLst>
        </pc:sldLayoutChg>
        <pc:sldLayoutChg chg="del">
          <pc:chgData name="Wei Li" userId="fae33518c2e5a771" providerId="LiveId" clId="{800C48D3-6013-4C90-B538-8F0F726BC174}" dt="2022-12-18T02:50:47.128" v="68" actId="47"/>
          <pc:sldLayoutMkLst>
            <pc:docMk/>
            <pc:sldMasterMk cId="3980337985" sldId="2147487788"/>
            <pc:sldLayoutMk cId="2205998444" sldId="2147487793"/>
          </pc:sldLayoutMkLst>
        </pc:sldLayoutChg>
        <pc:sldLayoutChg chg="del">
          <pc:chgData name="Wei Li" userId="fae33518c2e5a771" providerId="LiveId" clId="{800C48D3-6013-4C90-B538-8F0F726BC174}" dt="2022-12-18T02:50:47.128" v="68" actId="47"/>
          <pc:sldLayoutMkLst>
            <pc:docMk/>
            <pc:sldMasterMk cId="3980337985" sldId="2147487788"/>
            <pc:sldLayoutMk cId="4054360280" sldId="2147487794"/>
          </pc:sldLayoutMkLst>
        </pc:sldLayoutChg>
        <pc:sldLayoutChg chg="del">
          <pc:chgData name="Wei Li" userId="fae33518c2e5a771" providerId="LiveId" clId="{800C48D3-6013-4C90-B538-8F0F726BC174}" dt="2022-12-18T02:50:47.128" v="68" actId="47"/>
          <pc:sldLayoutMkLst>
            <pc:docMk/>
            <pc:sldMasterMk cId="3980337985" sldId="2147487788"/>
            <pc:sldLayoutMk cId="1825349904" sldId="2147487795"/>
          </pc:sldLayoutMkLst>
        </pc:sldLayoutChg>
        <pc:sldLayoutChg chg="del">
          <pc:chgData name="Wei Li" userId="fae33518c2e5a771" providerId="LiveId" clId="{800C48D3-6013-4C90-B538-8F0F726BC174}" dt="2022-12-18T02:50:47.128" v="68" actId="47"/>
          <pc:sldLayoutMkLst>
            <pc:docMk/>
            <pc:sldMasterMk cId="3980337985" sldId="2147487788"/>
            <pc:sldLayoutMk cId="3887019716" sldId="2147487796"/>
          </pc:sldLayoutMkLst>
        </pc:sldLayoutChg>
        <pc:sldLayoutChg chg="del">
          <pc:chgData name="Wei Li" userId="fae33518c2e5a771" providerId="LiveId" clId="{800C48D3-6013-4C90-B538-8F0F726BC174}" dt="2022-12-18T02:50:47.128" v="68" actId="47"/>
          <pc:sldLayoutMkLst>
            <pc:docMk/>
            <pc:sldMasterMk cId="3980337985" sldId="2147487788"/>
            <pc:sldLayoutMk cId="1158017963" sldId="2147487797"/>
          </pc:sldLayoutMkLst>
        </pc:sldLayoutChg>
        <pc:sldLayoutChg chg="del">
          <pc:chgData name="Wei Li" userId="fae33518c2e5a771" providerId="LiveId" clId="{800C48D3-6013-4C90-B538-8F0F726BC174}" dt="2022-12-18T02:50:47.128" v="68" actId="47"/>
          <pc:sldLayoutMkLst>
            <pc:docMk/>
            <pc:sldMasterMk cId="3980337985" sldId="2147487788"/>
            <pc:sldLayoutMk cId="2933482995" sldId="2147487798"/>
          </pc:sldLayoutMkLst>
        </pc:sldLayoutChg>
        <pc:sldLayoutChg chg="del">
          <pc:chgData name="Wei Li" userId="fae33518c2e5a771" providerId="LiveId" clId="{800C48D3-6013-4C90-B538-8F0F726BC174}" dt="2022-12-18T02:50:47.128" v="68" actId="47"/>
          <pc:sldLayoutMkLst>
            <pc:docMk/>
            <pc:sldMasterMk cId="3980337985" sldId="2147487788"/>
            <pc:sldLayoutMk cId="3287802846" sldId="2147487799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65B3A6-A626-4234-BEB8-81418E266991}" type="datetimeFigureOut">
              <a:rPr lang="en-US" smtClean="0"/>
              <a:t>6/18/2023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7952F9-AE52-48CF-A9AD-D4218A5891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779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457200" y="5352061"/>
            <a:ext cx="8229601" cy="227172"/>
          </a:xfrm>
          <a:prstGeom prst="rect">
            <a:avLst/>
          </a:prstGeom>
        </p:spPr>
        <p:txBody>
          <a:bodyPr/>
          <a:lstStyle>
            <a:lvl1pPr defTabSz="326061">
              <a:defRPr sz="1111" spc="-11"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r>
              <a:t>Author and Date</a:t>
            </a:r>
          </a:p>
        </p:txBody>
      </p:sp>
      <p:sp>
        <p:nvSpPr>
          <p:cNvPr id="12" name="Presentation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Presentation Title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2112093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457200" y="2076450"/>
            <a:ext cx="8229601" cy="2476500"/>
          </a:xfrm>
          <a:prstGeom prst="rect">
            <a:avLst/>
          </a:prstGeom>
        </p:spPr>
        <p:txBody>
          <a:bodyPr anchor="ctr"/>
          <a:lstStyle>
            <a:lvl1pPr defTabSz="1219156">
              <a:lnSpc>
                <a:spcPct val="80000"/>
              </a:lnSpc>
              <a:defRPr sz="6328" spc="0">
                <a:latin typeface="Canela Regular"/>
                <a:ea typeface="Canela Regular"/>
                <a:cs typeface="Canela Regular"/>
                <a:sym typeface="Canela Regular"/>
              </a:defRPr>
            </a:lvl1pPr>
            <a:lvl2pPr defTabSz="1219156">
              <a:lnSpc>
                <a:spcPct val="80000"/>
              </a:lnSpc>
              <a:defRPr sz="6328" spc="0">
                <a:latin typeface="Canela Regular"/>
                <a:ea typeface="Canela Regular"/>
                <a:cs typeface="Canela Regular"/>
                <a:sym typeface="Canela Regular"/>
              </a:defRPr>
            </a:lvl2pPr>
            <a:lvl3pPr defTabSz="1219156">
              <a:lnSpc>
                <a:spcPct val="80000"/>
              </a:lnSpc>
              <a:defRPr sz="6328" spc="0">
                <a:latin typeface="Canela Regular"/>
                <a:ea typeface="Canela Regular"/>
                <a:cs typeface="Canela Regular"/>
                <a:sym typeface="Canela Regular"/>
              </a:defRPr>
            </a:lvl3pPr>
            <a:lvl4pPr defTabSz="1219156">
              <a:lnSpc>
                <a:spcPct val="80000"/>
              </a:lnSpc>
              <a:defRPr sz="6328" spc="0">
                <a:latin typeface="Canela Regular"/>
                <a:ea typeface="Canela Regular"/>
                <a:cs typeface="Canela Regular"/>
                <a:sym typeface="Canela Regular"/>
              </a:defRPr>
            </a:lvl4pPr>
            <a:lvl5pPr defTabSz="1219156">
              <a:lnSpc>
                <a:spcPct val="80000"/>
              </a:lnSpc>
              <a:defRPr sz="6328" spc="0">
                <a:latin typeface="Canela Regular"/>
                <a:ea typeface="Canela Regular"/>
                <a:cs typeface="Canela Regular"/>
                <a:sym typeface="Canela Regular"/>
              </a:defRPr>
            </a:lvl5pPr>
          </a:lstStyle>
          <a:p>
            <a:r>
              <a:t>Statement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80976" y="5574556"/>
            <a:ext cx="203795" cy="20616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02682114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Fact informa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457200" y="4030590"/>
            <a:ext cx="8229601" cy="312230"/>
          </a:xfrm>
          <a:prstGeom prst="rect">
            <a:avLst/>
          </a:prstGeom>
        </p:spPr>
        <p:txBody>
          <a:bodyPr/>
          <a:lstStyle>
            <a:lvl1pPr defTabSz="330188">
              <a:defRPr sz="1687" spc="-17"/>
            </a:lvl1pPr>
          </a:lstStyle>
          <a:p>
            <a:r>
              <a:t>Fact information</a:t>
            </a:r>
          </a:p>
        </p:txBody>
      </p:sp>
      <p:sp>
        <p:nvSpPr>
          <p:cNvPr id="107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457200" y="2437682"/>
            <a:ext cx="8229601" cy="1601141"/>
          </a:xfrm>
          <a:prstGeom prst="rect">
            <a:avLst/>
          </a:prstGeom>
        </p:spPr>
        <p:txBody>
          <a:bodyPr anchor="b"/>
          <a:lstStyle>
            <a:lvl1pPr defTabSz="1219156">
              <a:lnSpc>
                <a:spcPct val="80000"/>
              </a:lnSpc>
              <a:defRPr sz="11109" spc="0">
                <a:latin typeface="+mn-lt"/>
                <a:ea typeface="+mn-ea"/>
                <a:cs typeface="+mn-cs"/>
                <a:sym typeface="Canela Bold"/>
              </a:defRPr>
            </a:lvl1pPr>
            <a:lvl2pPr defTabSz="1219156">
              <a:lnSpc>
                <a:spcPct val="80000"/>
              </a:lnSpc>
              <a:defRPr sz="11109" spc="0">
                <a:latin typeface="+mn-lt"/>
                <a:ea typeface="+mn-ea"/>
                <a:cs typeface="+mn-cs"/>
                <a:sym typeface="Canela Bold"/>
              </a:defRPr>
            </a:lvl2pPr>
            <a:lvl3pPr defTabSz="1219156">
              <a:lnSpc>
                <a:spcPct val="80000"/>
              </a:lnSpc>
              <a:defRPr sz="11109" spc="0">
                <a:latin typeface="+mn-lt"/>
                <a:ea typeface="+mn-ea"/>
                <a:cs typeface="+mn-cs"/>
                <a:sym typeface="Canela Bold"/>
              </a:defRPr>
            </a:lvl3pPr>
            <a:lvl4pPr defTabSz="1219156">
              <a:lnSpc>
                <a:spcPct val="80000"/>
              </a:lnSpc>
              <a:defRPr sz="11109" spc="0">
                <a:latin typeface="+mn-lt"/>
                <a:ea typeface="+mn-ea"/>
                <a:cs typeface="+mn-cs"/>
                <a:sym typeface="Canela Bold"/>
              </a:defRPr>
            </a:lvl4pPr>
            <a:lvl5pPr defTabSz="1219156">
              <a:lnSpc>
                <a:spcPct val="80000"/>
              </a:lnSpc>
              <a:defRPr sz="11109" spc="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80976" y="5574556"/>
            <a:ext cx="203795" cy="20616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48298398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Attribu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457200" y="5019770"/>
            <a:ext cx="8229601" cy="312230"/>
          </a:xfrm>
          <a:prstGeom prst="rect">
            <a:avLst/>
          </a:prstGeom>
        </p:spPr>
        <p:txBody>
          <a:bodyPr anchor="ctr"/>
          <a:lstStyle>
            <a:lvl1pPr defTabSz="330188">
              <a:defRPr sz="1687" spc="-17"/>
            </a:lvl1pPr>
          </a:lstStyle>
          <a:p>
            <a:r>
              <a:t>Attribution</a:t>
            </a:r>
          </a:p>
        </p:txBody>
      </p:sp>
      <p:sp>
        <p:nvSpPr>
          <p:cNvPr id="116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457200" y="2424112"/>
            <a:ext cx="8229601" cy="1656160"/>
          </a:xfrm>
          <a:prstGeom prst="rect">
            <a:avLst/>
          </a:prstGeom>
        </p:spPr>
        <p:txBody>
          <a:bodyPr anchor="ctr"/>
          <a:lstStyle>
            <a:lvl1pPr defTabSz="1219156">
              <a:lnSpc>
                <a:spcPct val="80000"/>
              </a:lnSpc>
              <a:defRPr sz="4078" spc="0">
                <a:latin typeface="+mn-lt"/>
                <a:ea typeface="+mn-ea"/>
                <a:cs typeface="+mn-cs"/>
                <a:sym typeface="Canela Bold"/>
              </a:defRPr>
            </a:lvl1pPr>
            <a:lvl2pPr defTabSz="1219156">
              <a:lnSpc>
                <a:spcPct val="80000"/>
              </a:lnSpc>
              <a:defRPr sz="4078" spc="0">
                <a:latin typeface="+mn-lt"/>
                <a:ea typeface="+mn-ea"/>
                <a:cs typeface="+mn-cs"/>
                <a:sym typeface="Canela Bold"/>
              </a:defRPr>
            </a:lvl2pPr>
            <a:lvl3pPr defTabSz="1219156">
              <a:lnSpc>
                <a:spcPct val="80000"/>
              </a:lnSpc>
              <a:defRPr sz="4078" spc="0">
                <a:latin typeface="+mn-lt"/>
                <a:ea typeface="+mn-ea"/>
                <a:cs typeface="+mn-cs"/>
                <a:sym typeface="Canela Bold"/>
              </a:defRPr>
            </a:lvl3pPr>
            <a:lvl4pPr defTabSz="1219156">
              <a:lnSpc>
                <a:spcPct val="80000"/>
              </a:lnSpc>
              <a:defRPr sz="4078" spc="0">
                <a:latin typeface="+mn-lt"/>
                <a:ea typeface="+mn-ea"/>
                <a:cs typeface="+mn-cs"/>
                <a:sym typeface="Canela Bold"/>
              </a:defRPr>
            </a:lvl4pPr>
            <a:lvl5pPr defTabSz="1219156">
              <a:lnSpc>
                <a:spcPct val="80000"/>
              </a:lnSpc>
              <a:defRPr sz="4078" spc="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r>
              <a:t>“Notable Quote”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75162805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941297804_1296x1457.jpeg"/>
          <p:cNvSpPr>
            <a:spLocks noGrp="1"/>
          </p:cNvSpPr>
          <p:nvPr>
            <p:ph type="pic" sz="quarter" idx="21"/>
          </p:nvPr>
        </p:nvSpPr>
        <p:spPr>
          <a:xfrm>
            <a:off x="5904310" y="2950407"/>
            <a:ext cx="2762028" cy="310515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5" name="915009552_2264x1509.jpeg"/>
          <p:cNvSpPr>
            <a:spLocks noGrp="1"/>
          </p:cNvSpPr>
          <p:nvPr>
            <p:ph type="pic" sz="quarter" idx="22"/>
          </p:nvPr>
        </p:nvSpPr>
        <p:spPr>
          <a:xfrm>
            <a:off x="5761435" y="1333500"/>
            <a:ext cx="3043238" cy="20283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6" name="740519873_3318x2212.jpeg"/>
          <p:cNvSpPr>
            <a:spLocks noGrp="1"/>
          </p:cNvSpPr>
          <p:nvPr>
            <p:ph type="pic" idx="23"/>
          </p:nvPr>
        </p:nvSpPr>
        <p:spPr>
          <a:xfrm>
            <a:off x="-23813" y="1333500"/>
            <a:ext cx="6286501" cy="4191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61204792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740519873_3318x2212.jpeg"/>
          <p:cNvSpPr>
            <a:spLocks noGrp="1"/>
          </p:cNvSpPr>
          <p:nvPr>
            <p:ph type="pic" idx="21"/>
          </p:nvPr>
        </p:nvSpPr>
        <p:spPr>
          <a:xfrm>
            <a:off x="476250" y="698500"/>
            <a:ext cx="8191500" cy="5461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67209549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97685428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740519873_3318x2212.jpeg"/>
          <p:cNvSpPr>
            <a:spLocks noGrp="1"/>
          </p:cNvSpPr>
          <p:nvPr>
            <p:ph type="pic" idx="21"/>
          </p:nvPr>
        </p:nvSpPr>
        <p:spPr>
          <a:xfrm>
            <a:off x="-1" y="381000"/>
            <a:ext cx="9144001" cy="60960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Presentation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Presentation Title</a:t>
            </a:r>
          </a:p>
        </p:txBody>
      </p:sp>
      <p:sp>
        <p:nvSpPr>
          <p:cNvPr id="2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57200" y="3695700"/>
            <a:ext cx="8229601" cy="84454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4" name="Author and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457200" y="5353050"/>
            <a:ext cx="8229601" cy="227172"/>
          </a:xfrm>
          <a:prstGeom prst="rect">
            <a:avLst/>
          </a:prstGeom>
        </p:spPr>
        <p:txBody>
          <a:bodyPr/>
          <a:lstStyle>
            <a:lvl1pPr defTabSz="326061">
              <a:defRPr sz="1111" spc="-11">
                <a:solidFill>
                  <a:srgbClr val="FFFFFF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r>
              <a:t>Author and Date</a:t>
            </a:r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80976" y="5574556"/>
            <a:ext cx="203795" cy="20616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11280249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455811" y="2576663"/>
            <a:ext cx="3659002" cy="952501"/>
          </a:xfrm>
          <a:prstGeom prst="rect">
            <a:avLst/>
          </a:prstGeom>
        </p:spPr>
        <p:txBody>
          <a:bodyPr/>
          <a:lstStyle>
            <a:lvl1pPr>
              <a:defRPr sz="4078" spc="-41"/>
            </a:lvl1pPr>
          </a:lstStyle>
          <a:p>
            <a:r>
              <a:t>Slide Title</a:t>
            </a:r>
          </a:p>
        </p:txBody>
      </p:sp>
      <p:sp>
        <p:nvSpPr>
          <p:cNvPr id="33" name="Image"/>
          <p:cNvSpPr>
            <a:spLocks noGrp="1"/>
          </p:cNvSpPr>
          <p:nvPr>
            <p:ph type="pic" idx="21"/>
          </p:nvPr>
        </p:nvSpPr>
        <p:spPr>
          <a:xfrm>
            <a:off x="3481387" y="1333500"/>
            <a:ext cx="6281738" cy="4191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57200" y="3488531"/>
            <a:ext cx="3657601" cy="2031207"/>
          </a:xfrm>
          <a:prstGeom prst="rect">
            <a:avLst/>
          </a:prstGeom>
        </p:spPr>
        <p:txBody>
          <a:bodyPr/>
          <a:lstStyle>
            <a:lvl1pPr>
              <a:defRPr sz="2109" spc="-20"/>
            </a:lvl1pPr>
            <a:lvl2pPr>
              <a:defRPr sz="2109" spc="-20"/>
            </a:lvl2pPr>
            <a:lvl3pPr>
              <a:defRPr sz="2109" spc="-20"/>
            </a:lvl3pPr>
            <a:lvl4pPr>
              <a:defRPr sz="2109" spc="-20"/>
            </a:lvl4pPr>
            <a:lvl5pPr>
              <a:defRPr sz="2109" spc="-20"/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80976" y="5574556"/>
            <a:ext cx="203795" cy="20616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65169697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457200" y="1147763"/>
            <a:ext cx="8229601" cy="647700"/>
          </a:xfrm>
          <a:prstGeom prst="rect">
            <a:avLst/>
          </a:prstGeom>
        </p:spPr>
        <p:txBody>
          <a:bodyPr anchor="t"/>
          <a:lstStyle>
            <a:lvl1pPr>
              <a:defRPr sz="4078" spc="-41"/>
            </a:lvl1pPr>
          </a:lstStyle>
          <a:p>
            <a:r>
              <a:t>Slide Title</a:t>
            </a:r>
          </a:p>
        </p:txBody>
      </p:sp>
      <p:sp>
        <p:nvSpPr>
          <p:cNvPr id="4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457200" y="2362200"/>
            <a:ext cx="8230717" cy="3181351"/>
          </a:xfrm>
          <a:prstGeom prst="rect">
            <a:avLst/>
          </a:prstGeom>
        </p:spPr>
        <p:txBody>
          <a:bodyPr/>
          <a:lstStyle>
            <a:lvl1pPr marL="261792" indent="-261792" algn="l" defTabSz="1219126">
              <a:lnSpc>
                <a:spcPct val="90000"/>
              </a:lnSpc>
              <a:spcBef>
                <a:spcPts val="1195"/>
              </a:spcBef>
              <a:buSzPct val="150000"/>
              <a:buChar char="•"/>
              <a:defRPr sz="2109" spc="0">
                <a:latin typeface="Canela Text Regular"/>
                <a:ea typeface="Canela Text Regular"/>
                <a:cs typeface="Canela Text Regular"/>
                <a:sym typeface="Canela Text Regular"/>
              </a:defRPr>
            </a:lvl1pPr>
            <a:lvl2pPr marL="645755" indent="-261792" algn="l" defTabSz="1219126">
              <a:lnSpc>
                <a:spcPct val="90000"/>
              </a:lnSpc>
              <a:spcBef>
                <a:spcPts val="1195"/>
              </a:spcBef>
              <a:buSzPct val="150000"/>
              <a:buChar char="•"/>
              <a:defRPr sz="2109" spc="0">
                <a:latin typeface="Canela Text Regular"/>
                <a:ea typeface="Canela Text Regular"/>
                <a:cs typeface="Canela Text Regular"/>
                <a:sym typeface="Canela Text Regular"/>
              </a:defRPr>
            </a:lvl2pPr>
            <a:lvl3pPr marL="1029718" indent="-261792" algn="l" defTabSz="1219126">
              <a:lnSpc>
                <a:spcPct val="90000"/>
              </a:lnSpc>
              <a:spcBef>
                <a:spcPts val="1195"/>
              </a:spcBef>
              <a:buSzPct val="150000"/>
              <a:buChar char="•"/>
              <a:defRPr sz="2109" spc="0">
                <a:latin typeface="Canela Text Regular"/>
                <a:ea typeface="Canela Text Regular"/>
                <a:cs typeface="Canela Text Regular"/>
                <a:sym typeface="Canela Text Regular"/>
              </a:defRPr>
            </a:lvl3pPr>
            <a:lvl4pPr marL="1413681" indent="-261792" algn="l" defTabSz="1219126">
              <a:lnSpc>
                <a:spcPct val="90000"/>
              </a:lnSpc>
              <a:spcBef>
                <a:spcPts val="1195"/>
              </a:spcBef>
              <a:buSzPct val="150000"/>
              <a:buChar char="•"/>
              <a:defRPr sz="2109" spc="0">
                <a:latin typeface="Canela Text Regular"/>
                <a:ea typeface="Canela Text Regular"/>
                <a:cs typeface="Canela Text Regular"/>
                <a:sym typeface="Canela Text Regular"/>
              </a:defRPr>
            </a:lvl4pPr>
            <a:lvl5pPr marL="1797644" indent="-261792" algn="l" defTabSz="1219126">
              <a:lnSpc>
                <a:spcPct val="90000"/>
              </a:lnSpc>
              <a:spcBef>
                <a:spcPts val="1195"/>
              </a:spcBef>
              <a:buSzPct val="150000"/>
              <a:buChar char="•"/>
              <a:defRPr sz="2109" spc="0">
                <a:latin typeface="Canela Text Regular"/>
                <a:ea typeface="Canela Text Regular"/>
                <a:cs typeface="Canela Text Regular"/>
                <a:sym typeface="Canela Text Regular"/>
              </a:defRPr>
            </a:lvl5pPr>
          </a:lstStyle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4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457200" y="1751493"/>
            <a:ext cx="8229601" cy="312230"/>
          </a:xfrm>
          <a:prstGeom prst="rect">
            <a:avLst/>
          </a:prstGeom>
        </p:spPr>
        <p:txBody>
          <a:bodyPr/>
          <a:lstStyle>
            <a:lvl1pPr defTabSz="330188">
              <a:defRPr sz="1687" spc="-17"/>
            </a:lvl1pPr>
          </a:lstStyle>
          <a:p>
            <a:r>
              <a:t>Slide Subtitle</a:t>
            </a:r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80976" y="5574556"/>
            <a:ext cx="203795" cy="20616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89795142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457200" y="2362200"/>
            <a:ext cx="8229601" cy="3182681"/>
          </a:xfrm>
          <a:prstGeom prst="rect">
            <a:avLst/>
          </a:prstGeom>
        </p:spPr>
        <p:txBody>
          <a:bodyPr numCol="2" spcCol="1364471"/>
          <a:lstStyle>
            <a:lvl1pPr marL="261792" indent="-261792" algn="l" defTabSz="1219126">
              <a:lnSpc>
                <a:spcPct val="90000"/>
              </a:lnSpc>
              <a:spcBef>
                <a:spcPts val="1195"/>
              </a:spcBef>
              <a:buSzPct val="150000"/>
              <a:buChar char="•"/>
              <a:defRPr sz="2109" spc="0">
                <a:latin typeface="Canela Text Regular"/>
                <a:ea typeface="Canela Text Regular"/>
                <a:cs typeface="Canela Text Regular"/>
                <a:sym typeface="Canela Text Regular"/>
              </a:defRPr>
            </a:lvl1pPr>
            <a:lvl2pPr marL="645755" indent="-261792" algn="l" defTabSz="1219126">
              <a:lnSpc>
                <a:spcPct val="90000"/>
              </a:lnSpc>
              <a:spcBef>
                <a:spcPts val="1195"/>
              </a:spcBef>
              <a:buSzPct val="150000"/>
              <a:buChar char="•"/>
              <a:defRPr sz="2109" spc="0">
                <a:latin typeface="Canela Text Regular"/>
                <a:ea typeface="Canela Text Regular"/>
                <a:cs typeface="Canela Text Regular"/>
                <a:sym typeface="Canela Text Regular"/>
              </a:defRPr>
            </a:lvl2pPr>
            <a:lvl3pPr marL="1029718" indent="-261792" algn="l" defTabSz="1219126">
              <a:lnSpc>
                <a:spcPct val="90000"/>
              </a:lnSpc>
              <a:spcBef>
                <a:spcPts val="1195"/>
              </a:spcBef>
              <a:buSzPct val="150000"/>
              <a:buChar char="•"/>
              <a:defRPr sz="2109" spc="0">
                <a:latin typeface="Canela Text Regular"/>
                <a:ea typeface="Canela Text Regular"/>
                <a:cs typeface="Canela Text Regular"/>
                <a:sym typeface="Canela Text Regular"/>
              </a:defRPr>
            </a:lvl3pPr>
            <a:lvl4pPr marL="1413681" indent="-261792" algn="l" defTabSz="1219126">
              <a:lnSpc>
                <a:spcPct val="90000"/>
              </a:lnSpc>
              <a:spcBef>
                <a:spcPts val="1195"/>
              </a:spcBef>
              <a:buSzPct val="150000"/>
              <a:buChar char="•"/>
              <a:defRPr sz="2109" spc="0">
                <a:latin typeface="Canela Text Regular"/>
                <a:ea typeface="Canela Text Regular"/>
                <a:cs typeface="Canela Text Regular"/>
                <a:sym typeface="Canela Text Regular"/>
              </a:defRPr>
            </a:lvl4pPr>
            <a:lvl5pPr marL="1797644" indent="-261792" algn="l" defTabSz="1219126">
              <a:lnSpc>
                <a:spcPct val="90000"/>
              </a:lnSpc>
              <a:spcBef>
                <a:spcPts val="1195"/>
              </a:spcBef>
              <a:buSzPct val="150000"/>
              <a:buChar char="•"/>
              <a:defRPr sz="2109" spc="0">
                <a:latin typeface="Canela Text Regular"/>
                <a:ea typeface="Canela Text Regular"/>
                <a:cs typeface="Canela Text Regular"/>
                <a:sym typeface="Canela Text Regular"/>
              </a:defRPr>
            </a:lvl5pPr>
          </a:lstStyle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59947815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457200" y="1147762"/>
            <a:ext cx="3657601" cy="600076"/>
          </a:xfrm>
          <a:prstGeom prst="rect">
            <a:avLst/>
          </a:prstGeom>
        </p:spPr>
        <p:txBody>
          <a:bodyPr anchor="t"/>
          <a:lstStyle>
            <a:lvl1pPr>
              <a:defRPr sz="4078" spc="-41"/>
            </a:lvl1pPr>
          </a:lstStyle>
          <a:p>
            <a:r>
              <a:t>Slide Title</a:t>
            </a:r>
          </a:p>
        </p:txBody>
      </p:sp>
      <p:sp>
        <p:nvSpPr>
          <p:cNvPr id="61" name="Image"/>
          <p:cNvSpPr>
            <a:spLocks noGrp="1"/>
          </p:cNvSpPr>
          <p:nvPr>
            <p:ph type="pic" sz="half" idx="21"/>
          </p:nvPr>
        </p:nvSpPr>
        <p:spPr>
          <a:xfrm>
            <a:off x="4572242" y="1126721"/>
            <a:ext cx="4114801" cy="462360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2" name="Slide Subtitl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457199" y="1752600"/>
            <a:ext cx="3659089" cy="312230"/>
          </a:xfrm>
          <a:prstGeom prst="rect">
            <a:avLst/>
          </a:prstGeom>
        </p:spPr>
        <p:txBody>
          <a:bodyPr/>
          <a:lstStyle>
            <a:lvl1pPr defTabSz="330188">
              <a:defRPr sz="1687" spc="-17"/>
            </a:lvl1pPr>
          </a:lstStyle>
          <a:p>
            <a:r>
              <a:t>Slide Subtitle</a:t>
            </a:r>
          </a:p>
        </p:txBody>
      </p:sp>
      <p:sp>
        <p:nvSpPr>
          <p:cNvPr id="6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57199" y="2365957"/>
            <a:ext cx="3659089" cy="3144255"/>
          </a:xfrm>
          <a:prstGeom prst="rect">
            <a:avLst/>
          </a:prstGeom>
        </p:spPr>
        <p:txBody>
          <a:bodyPr/>
          <a:lstStyle>
            <a:lvl1pPr marL="261792" indent="-261792" algn="l" defTabSz="1219126">
              <a:lnSpc>
                <a:spcPct val="90000"/>
              </a:lnSpc>
              <a:spcBef>
                <a:spcPts val="1195"/>
              </a:spcBef>
              <a:buSzPct val="150000"/>
              <a:buChar char="•"/>
              <a:defRPr sz="2109" spc="0">
                <a:latin typeface="Canela Text Regular"/>
                <a:ea typeface="Canela Text Regular"/>
                <a:cs typeface="Canela Text Regular"/>
                <a:sym typeface="Canela Text Regular"/>
              </a:defRPr>
            </a:lvl1pPr>
            <a:lvl2pPr marL="645755" indent="-261792" algn="l" defTabSz="1219126">
              <a:lnSpc>
                <a:spcPct val="90000"/>
              </a:lnSpc>
              <a:spcBef>
                <a:spcPts val="1195"/>
              </a:spcBef>
              <a:buSzPct val="150000"/>
              <a:buChar char="•"/>
              <a:defRPr sz="2109" spc="0">
                <a:latin typeface="Canela Text Regular"/>
                <a:ea typeface="Canela Text Regular"/>
                <a:cs typeface="Canela Text Regular"/>
                <a:sym typeface="Canela Text Regular"/>
              </a:defRPr>
            </a:lvl2pPr>
            <a:lvl3pPr marL="1029718" indent="-261792" algn="l" defTabSz="1219126">
              <a:lnSpc>
                <a:spcPct val="90000"/>
              </a:lnSpc>
              <a:spcBef>
                <a:spcPts val="1195"/>
              </a:spcBef>
              <a:buSzPct val="150000"/>
              <a:buChar char="•"/>
              <a:defRPr sz="2109" spc="0">
                <a:latin typeface="Canela Text Regular"/>
                <a:ea typeface="Canela Text Regular"/>
                <a:cs typeface="Canela Text Regular"/>
                <a:sym typeface="Canela Text Regular"/>
              </a:defRPr>
            </a:lvl3pPr>
            <a:lvl4pPr marL="1413681" indent="-261792" algn="l" defTabSz="1219126">
              <a:lnSpc>
                <a:spcPct val="90000"/>
              </a:lnSpc>
              <a:spcBef>
                <a:spcPts val="1195"/>
              </a:spcBef>
              <a:buSzPct val="150000"/>
              <a:buChar char="•"/>
              <a:defRPr sz="2109" spc="0">
                <a:latin typeface="Canela Text Regular"/>
                <a:ea typeface="Canela Text Regular"/>
                <a:cs typeface="Canela Text Regular"/>
                <a:sym typeface="Canela Text Regular"/>
              </a:defRPr>
            </a:lvl4pPr>
            <a:lvl5pPr marL="1797644" indent="-261792" algn="l" defTabSz="1219126">
              <a:lnSpc>
                <a:spcPct val="90000"/>
              </a:lnSpc>
              <a:spcBef>
                <a:spcPts val="1195"/>
              </a:spcBef>
              <a:buSzPct val="150000"/>
              <a:buChar char="•"/>
              <a:defRPr sz="2109" spc="0">
                <a:latin typeface="Canela Text Regular"/>
                <a:ea typeface="Canela Text Regular"/>
                <a:cs typeface="Canela Text Regular"/>
                <a:sym typeface="Canela Text Regular"/>
              </a:defRPr>
            </a:lvl5pPr>
          </a:lstStyle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83358" y="5574556"/>
            <a:ext cx="203795" cy="20616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97466623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457200" y="2073101"/>
            <a:ext cx="8229601" cy="2476501"/>
          </a:xfrm>
          <a:prstGeom prst="rect">
            <a:avLst/>
          </a:prstGeom>
        </p:spPr>
        <p:txBody>
          <a:bodyPr anchor="ctr"/>
          <a:lstStyle>
            <a:lvl1pPr>
              <a:defRPr spc="0"/>
            </a:lvl1pPr>
          </a:lstStyle>
          <a:p>
            <a:r>
              <a:t>Section Title</a:t>
            </a:r>
          </a:p>
        </p:txBody>
      </p:sp>
      <p:sp>
        <p:nvSpPr>
          <p:cNvPr id="7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35473012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457200" y="1147763"/>
            <a:ext cx="8229601" cy="647700"/>
          </a:xfrm>
          <a:prstGeom prst="rect">
            <a:avLst/>
          </a:prstGeom>
        </p:spPr>
        <p:txBody>
          <a:bodyPr anchor="t"/>
          <a:lstStyle>
            <a:lvl1pPr>
              <a:defRPr sz="4078" spc="-41"/>
            </a:lvl1pPr>
          </a:lstStyle>
          <a:p>
            <a:r>
              <a:t>Slide Title</a:t>
            </a:r>
          </a:p>
        </p:txBody>
      </p:sp>
      <p:sp>
        <p:nvSpPr>
          <p:cNvPr id="8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457200" y="1751493"/>
            <a:ext cx="8229601" cy="312230"/>
          </a:xfrm>
          <a:prstGeom prst="rect">
            <a:avLst/>
          </a:prstGeom>
        </p:spPr>
        <p:txBody>
          <a:bodyPr/>
          <a:lstStyle>
            <a:lvl1pPr defTabSz="330188">
              <a:defRPr sz="1687" spc="-17"/>
            </a:lvl1pPr>
          </a:lstStyle>
          <a:p>
            <a:r>
              <a:t>Slide Subtitle</a:t>
            </a:r>
          </a:p>
        </p:txBody>
      </p:sp>
      <p:sp>
        <p:nvSpPr>
          <p:cNvPr id="8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04545552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>
            <a:spLocks noGrp="1"/>
          </p:cNvSpPr>
          <p:nvPr>
            <p:ph type="title" hasCustomPrompt="1"/>
          </p:nvPr>
        </p:nvSpPr>
        <p:spPr>
          <a:xfrm>
            <a:off x="457200" y="1147763"/>
            <a:ext cx="8229601" cy="647700"/>
          </a:xfrm>
          <a:prstGeom prst="rect">
            <a:avLst/>
          </a:prstGeom>
        </p:spPr>
        <p:txBody>
          <a:bodyPr anchor="t"/>
          <a:lstStyle>
            <a:lvl1pPr>
              <a:defRPr sz="4078" spc="-41"/>
            </a:lvl1pPr>
          </a:lstStyle>
          <a:p>
            <a:r>
              <a:t>Agenda Title</a:t>
            </a:r>
          </a:p>
        </p:txBody>
      </p:sp>
      <p:sp>
        <p:nvSpPr>
          <p:cNvPr id="89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457200" y="2362200"/>
            <a:ext cx="8229601" cy="3144581"/>
          </a:xfrm>
          <a:prstGeom prst="rect">
            <a:avLst/>
          </a:prstGeom>
        </p:spPr>
        <p:txBody>
          <a:bodyPr/>
          <a:lstStyle>
            <a:lvl1pPr algn="l">
              <a:spcBef>
                <a:spcPts val="1195"/>
              </a:spcBef>
              <a:defRPr sz="3375" spc="-67">
                <a:latin typeface="Canela Deck Regular"/>
                <a:ea typeface="Canela Deck Regular"/>
                <a:cs typeface="Canela Deck Regular"/>
                <a:sym typeface="Canela Deck Regular"/>
              </a:defRPr>
            </a:lvl1pPr>
            <a:lvl2pPr algn="l">
              <a:spcBef>
                <a:spcPts val="1195"/>
              </a:spcBef>
              <a:defRPr sz="3375" spc="-67">
                <a:latin typeface="Canela Deck Regular"/>
                <a:ea typeface="Canela Deck Regular"/>
                <a:cs typeface="Canela Deck Regular"/>
                <a:sym typeface="Canela Deck Regular"/>
              </a:defRPr>
            </a:lvl2pPr>
            <a:lvl3pPr algn="l">
              <a:spcBef>
                <a:spcPts val="1195"/>
              </a:spcBef>
              <a:defRPr sz="3375" spc="-67">
                <a:latin typeface="Canela Deck Regular"/>
                <a:ea typeface="Canela Deck Regular"/>
                <a:cs typeface="Canela Deck Regular"/>
                <a:sym typeface="Canela Deck Regular"/>
              </a:defRPr>
            </a:lvl3pPr>
            <a:lvl4pPr algn="l">
              <a:spcBef>
                <a:spcPts val="1195"/>
              </a:spcBef>
              <a:defRPr sz="3375" spc="-67">
                <a:latin typeface="Canela Deck Regular"/>
                <a:ea typeface="Canela Deck Regular"/>
                <a:cs typeface="Canela Deck Regular"/>
                <a:sym typeface="Canela Deck Regular"/>
              </a:defRPr>
            </a:lvl4pPr>
            <a:lvl5pPr algn="l">
              <a:spcBef>
                <a:spcPts val="1195"/>
              </a:spcBef>
              <a:defRPr sz="3375" spc="-67">
                <a:latin typeface="Canela Deck Regular"/>
                <a:ea typeface="Canela Deck Regular"/>
                <a:cs typeface="Canela Deck Regular"/>
                <a:sym typeface="Canela Deck Regular"/>
              </a:defRPr>
            </a:lvl5pPr>
          </a:lstStyle>
          <a:p>
            <a:r>
              <a:t>Agenda Topics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0" name="Agenda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457200" y="1752419"/>
            <a:ext cx="8229601" cy="312230"/>
          </a:xfrm>
          <a:prstGeom prst="rect">
            <a:avLst/>
          </a:prstGeom>
        </p:spPr>
        <p:txBody>
          <a:bodyPr/>
          <a:lstStyle>
            <a:lvl1pPr defTabSz="330188">
              <a:defRPr sz="1687" spc="-17"/>
            </a:lvl1pPr>
          </a:lstStyle>
          <a:p>
            <a:r>
              <a:t>Agenda Subtitle</a:t>
            </a:r>
          </a:p>
        </p:txBody>
      </p:sp>
      <p:sp>
        <p:nvSpPr>
          <p:cNvPr id="9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69165858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esentation Title"/>
          <p:cNvSpPr txBox="1">
            <a:spLocks noGrp="1"/>
          </p:cNvSpPr>
          <p:nvPr>
            <p:ph type="title"/>
          </p:nvPr>
        </p:nvSpPr>
        <p:spPr>
          <a:xfrm>
            <a:off x="457200" y="2185987"/>
            <a:ext cx="8229601" cy="16002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7093" tIns="27093" rIns="27093" bIns="27093" anchor="b">
            <a:normAutofit/>
          </a:bodyPr>
          <a:lstStyle/>
          <a:p>
            <a:r>
              <a:t>Presentation Title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3695092"/>
            <a:ext cx="8229601" cy="84397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7093" tIns="27093" rIns="27093" bIns="27093">
            <a:normAutofit/>
          </a:bodyPr>
          <a:lstStyle/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82405" y="5574556"/>
            <a:ext cx="203795" cy="206167"/>
          </a:xfrm>
          <a:prstGeom prst="rect">
            <a:avLst/>
          </a:prstGeom>
          <a:ln w="3175">
            <a:miter lim="400000"/>
          </a:ln>
        </p:spPr>
        <p:txBody>
          <a:bodyPr wrap="none" lIns="27093" tIns="27093" rIns="27093" bIns="27093" anchor="b">
            <a:spAutoFit/>
          </a:bodyPr>
          <a:lstStyle>
            <a:lvl1pPr defTabSz="292090">
              <a:lnSpc>
                <a:spcPct val="100000"/>
              </a:lnSpc>
              <a:defRPr sz="984">
                <a:solidFill>
                  <a:srgbClr val="5E5E5E"/>
                </a:solidFill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46941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389" r:id="rId1"/>
    <p:sldLayoutId id="2147488390" r:id="rId2"/>
    <p:sldLayoutId id="2147488391" r:id="rId3"/>
    <p:sldLayoutId id="2147488392" r:id="rId4"/>
    <p:sldLayoutId id="2147488393" r:id="rId5"/>
    <p:sldLayoutId id="2147488394" r:id="rId6"/>
    <p:sldLayoutId id="2147488395" r:id="rId7"/>
    <p:sldLayoutId id="2147488396" r:id="rId8"/>
    <p:sldLayoutId id="2147488397" r:id="rId9"/>
    <p:sldLayoutId id="2147488398" r:id="rId10"/>
    <p:sldLayoutId id="2147488399" r:id="rId11"/>
    <p:sldLayoutId id="2147488400" r:id="rId12"/>
    <p:sldLayoutId id="2147488401" r:id="rId13"/>
    <p:sldLayoutId id="2147488402" r:id="rId14"/>
    <p:sldLayoutId id="2147488403" r:id="rId15"/>
  </p:sldLayoutIdLst>
  <p:transition spd="med"/>
  <p:txStyles>
    <p:titleStyle>
      <a:lvl1pPr marL="0" marR="0" indent="0" algn="ctr" defTabSz="1219156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328" b="0" i="0" u="none" strike="noStrike" cap="none" spc="-63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1pPr>
      <a:lvl2pPr marL="0" marR="0" indent="321457" algn="ctr" defTabSz="1219156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328" b="0" i="0" u="none" strike="noStrike" cap="none" spc="-63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2pPr>
      <a:lvl3pPr marL="0" marR="0" indent="642915" algn="ctr" defTabSz="1219156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328" b="0" i="0" u="none" strike="noStrike" cap="none" spc="-63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3pPr>
      <a:lvl4pPr marL="0" marR="0" indent="964372" algn="ctr" defTabSz="1219156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328" b="0" i="0" u="none" strike="noStrike" cap="none" spc="-63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4pPr>
      <a:lvl5pPr marL="0" marR="0" indent="1285829" algn="ctr" defTabSz="1219156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328" b="0" i="0" u="none" strike="noStrike" cap="none" spc="-63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5pPr>
      <a:lvl6pPr marL="0" marR="0" indent="1607287" algn="ctr" defTabSz="1219156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328" b="0" i="0" u="none" strike="noStrike" cap="none" spc="-63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6pPr>
      <a:lvl7pPr marL="0" marR="0" indent="1928744" algn="ctr" defTabSz="1219156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328" b="0" i="0" u="none" strike="noStrike" cap="none" spc="-63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7pPr>
      <a:lvl8pPr marL="0" marR="0" indent="2250201" algn="ctr" defTabSz="1219156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328" b="0" i="0" u="none" strike="noStrike" cap="none" spc="-63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8pPr>
      <a:lvl9pPr marL="0" marR="0" indent="2571659" algn="ctr" defTabSz="1219156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328" b="0" i="0" u="none" strike="noStrike" cap="none" spc="-63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9pPr>
    </p:titleStyle>
    <p:bodyStyle>
      <a:lvl1pPr marL="0" marR="0" indent="0" algn="ctr" defTabSz="41273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953" b="0" i="0" u="none" strike="noStrike" cap="none" spc="-30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1pPr>
      <a:lvl2pPr marL="0" marR="0" indent="321457" algn="ctr" defTabSz="41273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953" b="0" i="0" u="none" strike="noStrike" cap="none" spc="-30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2pPr>
      <a:lvl3pPr marL="0" marR="0" indent="642915" algn="ctr" defTabSz="41273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953" b="0" i="0" u="none" strike="noStrike" cap="none" spc="-30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3pPr>
      <a:lvl4pPr marL="0" marR="0" indent="964372" algn="ctr" defTabSz="41273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953" b="0" i="0" u="none" strike="noStrike" cap="none" spc="-30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4pPr>
      <a:lvl5pPr marL="0" marR="0" indent="1285829" algn="ctr" defTabSz="41273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953" b="0" i="0" u="none" strike="noStrike" cap="none" spc="-30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5pPr>
      <a:lvl6pPr marL="0" marR="0" indent="1607287" algn="ctr" defTabSz="41273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953" b="0" i="0" u="none" strike="noStrike" cap="none" spc="-30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6pPr>
      <a:lvl7pPr marL="0" marR="0" indent="1928744" algn="ctr" defTabSz="41273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953" b="0" i="0" u="none" strike="noStrike" cap="none" spc="-30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7pPr>
      <a:lvl8pPr marL="0" marR="0" indent="2250201" algn="ctr" defTabSz="41273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953" b="0" i="0" u="none" strike="noStrike" cap="none" spc="-30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8pPr>
      <a:lvl9pPr marL="0" marR="0" indent="2571659" algn="ctr" defTabSz="41273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953" b="0" i="0" u="none" strike="noStrike" cap="none" spc="-30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9pPr>
    </p:bodyStyle>
    <p:otherStyle>
      <a:lvl1pPr marL="0" marR="0" indent="0" algn="ctr" defTabSz="29209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84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1pPr>
      <a:lvl2pPr marL="0" marR="0" indent="321457" algn="ctr" defTabSz="29209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84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2pPr>
      <a:lvl3pPr marL="0" marR="0" indent="642915" algn="ctr" defTabSz="29209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84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3pPr>
      <a:lvl4pPr marL="0" marR="0" indent="964372" algn="ctr" defTabSz="29209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84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4pPr>
      <a:lvl5pPr marL="0" marR="0" indent="1285829" algn="ctr" defTabSz="29209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84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5pPr>
      <a:lvl6pPr marL="0" marR="0" indent="1607287" algn="ctr" defTabSz="29209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84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6pPr>
      <a:lvl7pPr marL="0" marR="0" indent="1928744" algn="ctr" defTabSz="29209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84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7pPr>
      <a:lvl8pPr marL="0" marR="0" indent="2250201" algn="ctr" defTabSz="29209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84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8pPr>
      <a:lvl9pPr marL="0" marR="0" indent="2571659" algn="ctr" defTabSz="29209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84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A Christian Home"/>
          <p:cNvSpPr txBox="1">
            <a:spLocks noGrp="1"/>
          </p:cNvSpPr>
          <p:nvPr>
            <p:ph type="ctrTitle"/>
          </p:nvPr>
        </p:nvSpPr>
        <p:spPr>
          <a:xfrm>
            <a:off x="536179" y="1071507"/>
            <a:ext cx="8229601" cy="1600201"/>
          </a:xfrm>
          <a:prstGeom prst="rect">
            <a:avLst/>
          </a:prstGeom>
        </p:spPr>
        <p:txBody>
          <a:bodyPr/>
          <a:lstStyle>
            <a:lvl1pPr>
              <a:defRPr sz="7800" spc="-78"/>
            </a:lvl1pPr>
          </a:lstStyle>
          <a:p>
            <a:r>
              <a:t>A Christian Home</a:t>
            </a:r>
          </a:p>
        </p:txBody>
      </p:sp>
      <p:sp>
        <p:nvSpPr>
          <p:cNvPr id="152" name="基督之家"/>
          <p:cNvSpPr txBox="1">
            <a:spLocks noGrp="1"/>
          </p:cNvSpPr>
          <p:nvPr>
            <p:ph type="subTitle" sz="half" idx="1"/>
          </p:nvPr>
        </p:nvSpPr>
        <p:spPr>
          <a:xfrm>
            <a:off x="615157" y="2624490"/>
            <a:ext cx="8229601" cy="1809202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>
              <a:defRPr sz="13700" spc="-137"/>
            </a:lvl1pPr>
          </a:lstStyle>
          <a:p>
            <a:r>
              <a:t>基督之家</a:t>
            </a:r>
          </a:p>
        </p:txBody>
      </p:sp>
      <p:pic>
        <p:nvPicPr>
          <p:cNvPr id="153" name="A Christian Home.001.jpeg" descr="A Christian Home.001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O give us homes built firm upon the Savior,…"/>
          <p:cNvSpPr txBox="1">
            <a:spLocks noGrp="1"/>
          </p:cNvSpPr>
          <p:nvPr>
            <p:ph type="title"/>
          </p:nvPr>
        </p:nvSpPr>
        <p:spPr>
          <a:xfrm>
            <a:off x="75777" y="689155"/>
            <a:ext cx="8992446" cy="4276753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  <a:defRPr sz="5400" spc="-53">
                <a:latin typeface="Canela Regular"/>
                <a:ea typeface="Canela Regular"/>
                <a:cs typeface="Canela Regular"/>
                <a:sym typeface="Canela Regular"/>
              </a:defRPr>
            </a:pPr>
            <a:r>
              <a:t>O give us homes built firm upon the Savior,</a:t>
            </a:r>
          </a:p>
          <a:p>
            <a:pPr>
              <a:lnSpc>
                <a:spcPct val="100000"/>
              </a:lnSpc>
              <a:defRPr sz="5400" spc="-53">
                <a:latin typeface="Canela Regular"/>
                <a:ea typeface="Canela Regular"/>
                <a:cs typeface="Canela Regular"/>
                <a:sym typeface="Canela Regular"/>
              </a:defRPr>
            </a:pPr>
            <a:r>
              <a:t>Where Christ is Head, </a:t>
            </a:r>
          </a:p>
          <a:p>
            <a:pPr>
              <a:lnSpc>
                <a:spcPct val="100000"/>
              </a:lnSpc>
              <a:defRPr sz="5400" spc="-53">
                <a:latin typeface="Canela Regular"/>
                <a:ea typeface="Canela Regular"/>
                <a:cs typeface="Canela Regular"/>
                <a:sym typeface="Canela Regular"/>
              </a:defRPr>
            </a:pPr>
            <a:r>
              <a:t>and Counsellor and Guide</a:t>
            </a:r>
          </a:p>
          <a:p>
            <a:pPr>
              <a:lnSpc>
                <a:spcPct val="100000"/>
              </a:lnSpc>
              <a:defRPr sz="5400" spc="-53">
                <a:latin typeface="Canela Regular"/>
                <a:ea typeface="Canela Regular"/>
                <a:cs typeface="Canela Regular"/>
                <a:sym typeface="Canela Regular"/>
              </a:defRPr>
            </a:pPr>
            <a:r>
              <a:t>Where every child is taught His love and favor</a:t>
            </a:r>
          </a:p>
        </p:txBody>
      </p:sp>
      <p:sp>
        <p:nvSpPr>
          <p:cNvPr id="156" name="主让我们家坚固建立在救主耶稣身上…"/>
          <p:cNvSpPr txBox="1">
            <a:spLocks noGrp="1"/>
          </p:cNvSpPr>
          <p:nvPr>
            <p:ph type="body" idx="21"/>
          </p:nvPr>
        </p:nvSpPr>
        <p:spPr>
          <a:xfrm>
            <a:off x="-14191" y="3839358"/>
            <a:ext cx="8934257" cy="3121296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anchor="ctr">
            <a:normAutofit fontScale="92500" lnSpcReduction="10000"/>
          </a:bodyPr>
          <a:lstStyle/>
          <a:p>
            <a:pPr defTabSz="412735">
              <a:lnSpc>
                <a:spcPct val="80000"/>
              </a:lnSpc>
              <a:defRPr sz="5800" spc="-58">
                <a:solidFill>
                  <a:srgbClr val="FFFF07"/>
                </a:solidFill>
              </a:defRPr>
            </a:pPr>
            <a:r>
              <a:t>主让我们家坚固建立在救主耶稣身上</a:t>
            </a:r>
          </a:p>
          <a:p>
            <a:pPr defTabSz="412735">
              <a:lnSpc>
                <a:spcPct val="80000"/>
              </a:lnSpc>
              <a:defRPr sz="5800" spc="-58">
                <a:solidFill>
                  <a:srgbClr val="FFFF07"/>
                </a:solidFill>
              </a:defRPr>
            </a:pPr>
            <a:r>
              <a:t>基督是家里的元首、策士和领航；</a:t>
            </a:r>
          </a:p>
          <a:p>
            <a:pPr defTabSz="412735">
              <a:lnSpc>
                <a:spcPct val="80000"/>
              </a:lnSpc>
              <a:defRPr sz="5800" spc="-58">
                <a:solidFill>
                  <a:srgbClr val="FFFF07"/>
                </a:solidFill>
              </a:defRPr>
            </a:pPr>
            <a:r>
              <a:t>教导每个孩子祂的爱和恩惠，</a:t>
            </a:r>
          </a:p>
        </p:txBody>
      </p:sp>
      <p:sp>
        <p:nvSpPr>
          <p:cNvPr id="157" name="A Christian Home 1.1/3"/>
          <p:cNvSpPr txBox="1"/>
          <p:nvPr/>
        </p:nvSpPr>
        <p:spPr>
          <a:xfrm>
            <a:off x="7344018" y="6510827"/>
            <a:ext cx="1614132" cy="19428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9050" tIns="19050" rIns="19050" bIns="19050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ctr" defTabSz="1219156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sz="1125" kern="0">
                <a:latin typeface="Canela Text Regular"/>
                <a:sym typeface="Canela Text Regular"/>
              </a:rPr>
              <a:t>A Christian Home 1.1/3</a:t>
            </a:r>
          </a:p>
        </p:txBody>
      </p:sp>
      <p:pic>
        <p:nvPicPr>
          <p:cNvPr id="158" name="A Christian Home.002.jpeg" descr="A Christian Home.002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And gives his heart to Christ, the crucified…"/>
          <p:cNvSpPr txBox="1">
            <a:spLocks noGrp="1"/>
          </p:cNvSpPr>
          <p:nvPr>
            <p:ph type="title"/>
          </p:nvPr>
        </p:nvSpPr>
        <p:spPr>
          <a:xfrm>
            <a:off x="75777" y="558186"/>
            <a:ext cx="8992446" cy="4276753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  <a:defRPr sz="5900" spc="-58">
                <a:latin typeface="Canela Regular"/>
                <a:ea typeface="Canela Regular"/>
                <a:cs typeface="Canela Regular"/>
                <a:sym typeface="Canela Regular"/>
              </a:defRPr>
            </a:pPr>
            <a:r>
              <a:t>And gives his heart to Christ, the crucified</a:t>
            </a:r>
          </a:p>
          <a:p>
            <a:pPr>
              <a:lnSpc>
                <a:spcPct val="100000"/>
              </a:lnSpc>
              <a:defRPr sz="5900" spc="-58">
                <a:latin typeface="Canela Regular"/>
                <a:ea typeface="Canela Regular"/>
                <a:cs typeface="Canela Regular"/>
                <a:sym typeface="Canela Regular"/>
              </a:defRPr>
            </a:pPr>
            <a:r>
              <a:t>How sweet to know that </a:t>
            </a:r>
          </a:p>
          <a:p>
            <a:pPr>
              <a:lnSpc>
                <a:spcPct val="100000"/>
              </a:lnSpc>
              <a:defRPr sz="5900" spc="-58">
                <a:latin typeface="Canela Regular"/>
                <a:ea typeface="Canela Regular"/>
                <a:cs typeface="Canela Regular"/>
                <a:sym typeface="Canela Regular"/>
              </a:defRPr>
            </a:pPr>
            <a:r>
              <a:t>though his footsteps waver</a:t>
            </a:r>
          </a:p>
          <a:p>
            <a:pPr>
              <a:lnSpc>
                <a:spcPct val="100000"/>
              </a:lnSpc>
              <a:defRPr sz="5900" spc="-58">
                <a:latin typeface="Canela Regular"/>
                <a:ea typeface="Canela Regular"/>
                <a:cs typeface="Canela Regular"/>
                <a:sym typeface="Canela Regular"/>
              </a:defRPr>
            </a:pPr>
            <a:r>
              <a:t>His faithful Lord is walking by his side!</a:t>
            </a:r>
          </a:p>
        </p:txBody>
      </p:sp>
      <p:sp>
        <p:nvSpPr>
          <p:cNvPr id="161" name="将他的心献给被钉十字架的基督…"/>
          <p:cNvSpPr txBox="1">
            <a:spLocks noGrp="1"/>
          </p:cNvSpPr>
          <p:nvPr>
            <p:ph type="body" idx="21"/>
          </p:nvPr>
        </p:nvSpPr>
        <p:spPr>
          <a:xfrm>
            <a:off x="128080" y="3613139"/>
            <a:ext cx="8887840" cy="3121296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anchor="ctr">
            <a:normAutofit fontScale="92500" lnSpcReduction="10000"/>
          </a:bodyPr>
          <a:lstStyle/>
          <a:p>
            <a:pPr defTabSz="412735">
              <a:lnSpc>
                <a:spcPct val="80000"/>
              </a:lnSpc>
              <a:defRPr sz="5700" spc="-57">
                <a:solidFill>
                  <a:srgbClr val="FFFF07"/>
                </a:solidFill>
              </a:defRPr>
            </a:pPr>
            <a:r>
              <a:t>将他的心献给被钉十字架的基督</a:t>
            </a:r>
          </a:p>
          <a:p>
            <a:pPr defTabSz="412735">
              <a:lnSpc>
                <a:spcPct val="80000"/>
              </a:lnSpc>
              <a:defRPr sz="5700" spc="-57">
                <a:solidFill>
                  <a:srgbClr val="FFFF07"/>
                </a:solidFill>
              </a:defRPr>
            </a:pPr>
            <a:r>
              <a:t>何等甘甜 他知道虽然他的脚步摇摆不定</a:t>
            </a:r>
          </a:p>
          <a:p>
            <a:pPr defTabSz="412735">
              <a:lnSpc>
                <a:spcPct val="80000"/>
              </a:lnSpc>
              <a:defRPr sz="5700" spc="-57">
                <a:solidFill>
                  <a:srgbClr val="FFFF07"/>
                </a:solidFill>
              </a:defRPr>
            </a:pPr>
            <a:r>
              <a:t>信实的主就行在他身旁！</a:t>
            </a:r>
          </a:p>
        </p:txBody>
      </p:sp>
      <p:sp>
        <p:nvSpPr>
          <p:cNvPr id="162" name="A Christian Home 1.2/3"/>
          <p:cNvSpPr txBox="1"/>
          <p:nvPr/>
        </p:nvSpPr>
        <p:spPr>
          <a:xfrm>
            <a:off x="7344018" y="6510827"/>
            <a:ext cx="1614132" cy="19428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9050" tIns="19050" rIns="19050" bIns="19050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ctr" defTabSz="1219156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sz="1125" kern="0">
                <a:latin typeface="Canela Text Regular"/>
                <a:sym typeface="Canela Text Regular"/>
              </a:rPr>
              <a:t>A Christian Home 1.2/3</a:t>
            </a:r>
          </a:p>
        </p:txBody>
      </p:sp>
      <p:pic>
        <p:nvPicPr>
          <p:cNvPr id="163" name="A Christian Home.003.jpeg" descr="A Christian Home.003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O give us homes with godly…"/>
          <p:cNvSpPr txBox="1">
            <a:spLocks noGrp="1"/>
          </p:cNvSpPr>
          <p:nvPr>
            <p:ph type="title"/>
          </p:nvPr>
        </p:nvSpPr>
        <p:spPr>
          <a:xfrm>
            <a:off x="33031" y="460262"/>
            <a:ext cx="9077939" cy="4300714"/>
          </a:xfrm>
          <a:prstGeom prst="rect">
            <a:avLst/>
          </a:prstGeom>
        </p:spPr>
        <p:txBody>
          <a:bodyPr anchor="ctr">
            <a:normAutofit fontScale="90000"/>
          </a:bodyPr>
          <a:lstStyle/>
          <a:p>
            <a:pPr>
              <a:lnSpc>
                <a:spcPct val="100000"/>
              </a:lnSpc>
              <a:defRPr sz="5500" spc="-55">
                <a:latin typeface="Canela Regular"/>
                <a:ea typeface="Canela Regular"/>
                <a:cs typeface="Canela Regular"/>
                <a:sym typeface="Canela Regular"/>
              </a:defRPr>
            </a:pPr>
            <a:r>
              <a:t>O give us homes with godly </a:t>
            </a:r>
          </a:p>
          <a:p>
            <a:pPr>
              <a:lnSpc>
                <a:spcPct val="100000"/>
              </a:lnSpc>
              <a:defRPr sz="5500" spc="-55">
                <a:latin typeface="Canela Regular"/>
                <a:ea typeface="Canela Regular"/>
                <a:cs typeface="Canela Regular"/>
                <a:sym typeface="Canela Regular"/>
              </a:defRPr>
            </a:pPr>
            <a:r>
              <a:t>fathers, mothers, who always </a:t>
            </a:r>
          </a:p>
          <a:p>
            <a:pPr>
              <a:lnSpc>
                <a:spcPct val="100000"/>
              </a:lnSpc>
              <a:defRPr sz="5500" spc="-55">
                <a:latin typeface="Canela Regular"/>
                <a:ea typeface="Canela Regular"/>
                <a:cs typeface="Canela Regular"/>
                <a:sym typeface="Canela Regular"/>
              </a:defRPr>
            </a:pPr>
            <a:r>
              <a:t>place their hope and trust in Him;</a:t>
            </a:r>
          </a:p>
          <a:p>
            <a:pPr>
              <a:lnSpc>
                <a:spcPct val="100000"/>
              </a:lnSpc>
              <a:defRPr sz="5500" spc="-55">
                <a:latin typeface="Canela Regular"/>
                <a:ea typeface="Canela Regular"/>
                <a:cs typeface="Canela Regular"/>
                <a:sym typeface="Canela Regular"/>
              </a:defRPr>
            </a:pPr>
            <a:r>
              <a:t>Whose tender patience turmoil never bothers</a:t>
            </a:r>
          </a:p>
        </p:txBody>
      </p:sp>
      <p:sp>
        <p:nvSpPr>
          <p:cNvPr id="166" name="主让我们的家有敬虔的父母亲…"/>
          <p:cNvSpPr txBox="1">
            <a:spLocks noGrp="1"/>
          </p:cNvSpPr>
          <p:nvPr>
            <p:ph type="body" idx="21"/>
          </p:nvPr>
        </p:nvSpPr>
        <p:spPr>
          <a:xfrm>
            <a:off x="282006" y="3757439"/>
            <a:ext cx="8975742" cy="290140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anchor="ctr">
            <a:normAutofit fontScale="85000" lnSpcReduction="10000"/>
          </a:bodyPr>
          <a:lstStyle/>
          <a:p>
            <a:pPr defTabSz="412735">
              <a:lnSpc>
                <a:spcPct val="80000"/>
              </a:lnSpc>
              <a:defRPr sz="5900" spc="-58">
                <a:solidFill>
                  <a:srgbClr val="FFFF0C"/>
                </a:solidFill>
              </a:defRPr>
            </a:pPr>
            <a:r>
              <a:t>主让我们的家有敬虔的父母亲</a:t>
            </a:r>
          </a:p>
          <a:p>
            <a:pPr defTabSz="412735">
              <a:lnSpc>
                <a:spcPct val="80000"/>
              </a:lnSpc>
              <a:defRPr sz="5900" spc="-58">
                <a:solidFill>
                  <a:srgbClr val="FFFF0C"/>
                </a:solidFill>
              </a:defRPr>
            </a:pPr>
            <a:r>
              <a:t>他们永远把希望和信任寄托在主身上；</a:t>
            </a:r>
          </a:p>
          <a:p>
            <a:pPr defTabSz="412735">
              <a:lnSpc>
                <a:spcPct val="80000"/>
              </a:lnSpc>
              <a:defRPr sz="5900" spc="-58">
                <a:solidFill>
                  <a:srgbClr val="FFFF0C"/>
                </a:solidFill>
              </a:defRPr>
            </a:pPr>
            <a:r>
              <a:t>有温柔的耐心 风暴从不困扰他们</a:t>
            </a:r>
          </a:p>
        </p:txBody>
      </p:sp>
      <p:sp>
        <p:nvSpPr>
          <p:cNvPr id="167" name="A Christian Home 2.1/3"/>
          <p:cNvSpPr txBox="1"/>
          <p:nvPr/>
        </p:nvSpPr>
        <p:spPr>
          <a:xfrm>
            <a:off x="7344018" y="6510827"/>
            <a:ext cx="1614132" cy="19428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9050" tIns="19050" rIns="19050" bIns="19050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ctr" defTabSz="1219156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sz="1125" kern="0">
                <a:latin typeface="Canela Text Regular"/>
                <a:sym typeface="Canela Text Regular"/>
              </a:rPr>
              <a:t>A Christian Home 2.1/3</a:t>
            </a:r>
          </a:p>
        </p:txBody>
      </p:sp>
      <p:pic>
        <p:nvPicPr>
          <p:cNvPr id="168" name="A Christian Home.004.jpeg" descr="A Christian Home.004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Whose calm and courage trouble cannot dim…"/>
          <p:cNvSpPr txBox="1">
            <a:spLocks noGrp="1"/>
          </p:cNvSpPr>
          <p:nvPr>
            <p:ph type="title"/>
          </p:nvPr>
        </p:nvSpPr>
        <p:spPr>
          <a:xfrm>
            <a:off x="33031" y="698387"/>
            <a:ext cx="9077939" cy="4300714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  <a:defRPr sz="5400" spc="-53">
                <a:latin typeface="Canela Regular"/>
                <a:ea typeface="Canela Regular"/>
                <a:cs typeface="Canela Regular"/>
                <a:sym typeface="Canela Regular"/>
              </a:defRPr>
            </a:pPr>
            <a:r>
              <a:t>Whose calm and courage trouble cannot dim</a:t>
            </a:r>
          </a:p>
          <a:p>
            <a:pPr>
              <a:lnSpc>
                <a:spcPct val="100000"/>
              </a:lnSpc>
              <a:defRPr sz="5400" spc="-53">
                <a:latin typeface="Canela Regular"/>
                <a:ea typeface="Canela Regular"/>
                <a:cs typeface="Canela Regular"/>
                <a:sym typeface="Canela Regular"/>
              </a:defRPr>
            </a:pPr>
            <a:r>
              <a:t>A home where each finds joy in serving others</a:t>
            </a:r>
          </a:p>
          <a:p>
            <a:pPr>
              <a:lnSpc>
                <a:spcPct val="100000"/>
              </a:lnSpc>
              <a:defRPr sz="5400" spc="-53">
                <a:latin typeface="Canela Regular"/>
                <a:ea typeface="Canela Regular"/>
                <a:cs typeface="Canela Regular"/>
                <a:sym typeface="Canela Regular"/>
              </a:defRPr>
            </a:pPr>
            <a:r>
              <a:t>And love still shines, </a:t>
            </a:r>
          </a:p>
          <a:p>
            <a:pPr>
              <a:lnSpc>
                <a:spcPct val="100000"/>
              </a:lnSpc>
              <a:defRPr sz="5400" spc="-53">
                <a:latin typeface="Canela Regular"/>
                <a:ea typeface="Canela Regular"/>
                <a:cs typeface="Canela Regular"/>
                <a:sym typeface="Canela Regular"/>
              </a:defRPr>
            </a:pPr>
            <a:r>
              <a:t>though days be dark and grim.</a:t>
            </a:r>
          </a:p>
        </p:txBody>
      </p:sp>
      <p:sp>
        <p:nvSpPr>
          <p:cNvPr id="171" name="有沉静和勇气 不被烦恼所黯淡…"/>
          <p:cNvSpPr txBox="1">
            <a:spLocks noGrp="1"/>
          </p:cNvSpPr>
          <p:nvPr>
            <p:ph type="body" idx="21"/>
          </p:nvPr>
        </p:nvSpPr>
        <p:spPr>
          <a:xfrm>
            <a:off x="0" y="3888408"/>
            <a:ext cx="9144001" cy="290139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anchor="ctr">
            <a:normAutofit fontScale="85000" lnSpcReduction="20000"/>
          </a:bodyPr>
          <a:lstStyle/>
          <a:p>
            <a:pPr defTabSz="412735">
              <a:lnSpc>
                <a:spcPct val="80000"/>
              </a:lnSpc>
              <a:defRPr sz="6300" spc="-63">
                <a:solidFill>
                  <a:srgbClr val="FFFF0C"/>
                </a:solidFill>
              </a:defRPr>
            </a:pPr>
            <a:r>
              <a:t>有沉静和勇气 不被烦恼所黯淡</a:t>
            </a:r>
          </a:p>
          <a:p>
            <a:pPr defTabSz="412735">
              <a:lnSpc>
                <a:spcPct val="80000"/>
              </a:lnSpc>
              <a:defRPr sz="6300" spc="-63">
                <a:solidFill>
                  <a:srgbClr val="FFFF0C"/>
                </a:solidFill>
              </a:defRPr>
            </a:pPr>
            <a:r>
              <a:t>在家里 每个人都能快乐的侍奉他人</a:t>
            </a:r>
          </a:p>
          <a:p>
            <a:pPr defTabSz="412735">
              <a:lnSpc>
                <a:spcPct val="80000"/>
              </a:lnSpc>
              <a:defRPr sz="6300" spc="-63">
                <a:solidFill>
                  <a:srgbClr val="FFFF0C"/>
                </a:solidFill>
              </a:defRPr>
            </a:pPr>
            <a:r>
              <a:t>尽管日子黑暗和严峻 爱依然发光</a:t>
            </a:r>
          </a:p>
        </p:txBody>
      </p:sp>
      <p:sp>
        <p:nvSpPr>
          <p:cNvPr id="172" name="A Christian Home 2.2/3"/>
          <p:cNvSpPr txBox="1"/>
          <p:nvPr/>
        </p:nvSpPr>
        <p:spPr>
          <a:xfrm>
            <a:off x="7344018" y="6510827"/>
            <a:ext cx="1614132" cy="19428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9050" tIns="19050" rIns="19050" bIns="19050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ctr" defTabSz="1219156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sz="1125" kern="0">
                <a:latin typeface="Canela Text Regular"/>
                <a:sym typeface="Canela Text Regular"/>
              </a:rPr>
              <a:t>A Christian Home 2.2/3</a:t>
            </a:r>
          </a:p>
        </p:txBody>
      </p:sp>
      <p:pic>
        <p:nvPicPr>
          <p:cNvPr id="173" name="A Christian Home.005.jpeg" descr="A Christian Home.005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O Lord, our God,…"/>
          <p:cNvSpPr txBox="1">
            <a:spLocks noGrp="1"/>
          </p:cNvSpPr>
          <p:nvPr>
            <p:ph type="title"/>
          </p:nvPr>
        </p:nvSpPr>
        <p:spPr>
          <a:xfrm>
            <a:off x="40040" y="621990"/>
            <a:ext cx="9063920" cy="4150949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  <a:defRPr sz="5500" spc="-55">
                <a:latin typeface="Canela Regular"/>
                <a:ea typeface="Canela Regular"/>
                <a:cs typeface="Canela Regular"/>
                <a:sym typeface="Canela Regular"/>
              </a:defRPr>
            </a:pPr>
            <a:r>
              <a:t>O Lord, our God, </a:t>
            </a:r>
          </a:p>
          <a:p>
            <a:pPr>
              <a:lnSpc>
                <a:spcPct val="100000"/>
              </a:lnSpc>
              <a:defRPr sz="5500" spc="-55">
                <a:latin typeface="Canela Regular"/>
                <a:ea typeface="Canela Regular"/>
                <a:cs typeface="Canela Regular"/>
                <a:sym typeface="Canela Regular"/>
              </a:defRPr>
            </a:pPr>
            <a:r>
              <a:t>our homes are Thine forever!</a:t>
            </a:r>
          </a:p>
          <a:p>
            <a:pPr>
              <a:lnSpc>
                <a:spcPct val="100000"/>
              </a:lnSpc>
              <a:defRPr sz="5500" spc="-55">
                <a:latin typeface="Canela Regular"/>
                <a:ea typeface="Canela Regular"/>
                <a:cs typeface="Canela Regular"/>
                <a:sym typeface="Canela Regular"/>
              </a:defRPr>
            </a:pPr>
            <a:r>
              <a:t>We trust to Thee their problems, toil and care</a:t>
            </a:r>
          </a:p>
          <a:p>
            <a:pPr>
              <a:lnSpc>
                <a:spcPct val="100000"/>
              </a:lnSpc>
              <a:defRPr sz="5500" spc="-55">
                <a:latin typeface="Canela Regular"/>
                <a:ea typeface="Canela Regular"/>
                <a:cs typeface="Canela Regular"/>
                <a:sym typeface="Canela Regular"/>
              </a:defRPr>
            </a:pPr>
            <a:r>
              <a:t>Their bonds of love no enemy can sever</a:t>
            </a:r>
          </a:p>
        </p:txBody>
      </p:sp>
      <p:sp>
        <p:nvSpPr>
          <p:cNvPr id="176" name="主啊，我们的神，我们的家永远属于你！…"/>
          <p:cNvSpPr txBox="1">
            <a:spLocks noGrp="1"/>
          </p:cNvSpPr>
          <p:nvPr>
            <p:ph type="body" idx="21"/>
          </p:nvPr>
        </p:nvSpPr>
        <p:spPr>
          <a:xfrm>
            <a:off x="100012" y="4084290"/>
            <a:ext cx="8943976" cy="2772567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anchor="ctr">
            <a:normAutofit fontScale="85000" lnSpcReduction="10000"/>
          </a:bodyPr>
          <a:lstStyle/>
          <a:p>
            <a:pPr defTabSz="412735">
              <a:lnSpc>
                <a:spcPct val="80000"/>
              </a:lnSpc>
              <a:defRPr sz="5500" spc="-55">
                <a:solidFill>
                  <a:srgbClr val="FFFF0F"/>
                </a:solidFill>
              </a:defRPr>
            </a:pPr>
            <a:r>
              <a:t>主啊，我们的神，我们的家永远属于你！</a:t>
            </a:r>
          </a:p>
          <a:p>
            <a:pPr defTabSz="412735">
              <a:lnSpc>
                <a:spcPct val="80000"/>
              </a:lnSpc>
              <a:defRPr sz="5500" spc="-55">
                <a:solidFill>
                  <a:srgbClr val="FFFF0F"/>
                </a:solidFill>
              </a:defRPr>
            </a:pPr>
            <a:r>
              <a:t>我们的问题，艰辛和彼此关爱都托付给你</a:t>
            </a:r>
          </a:p>
          <a:p>
            <a:pPr defTabSz="412735">
              <a:lnSpc>
                <a:spcPct val="80000"/>
              </a:lnSpc>
              <a:defRPr sz="5500" spc="-55">
                <a:solidFill>
                  <a:srgbClr val="FFFF0F"/>
                </a:solidFill>
              </a:defRPr>
            </a:pPr>
            <a:r>
              <a:t>家里爱的纽带没有敌人可以切断</a:t>
            </a:r>
          </a:p>
        </p:txBody>
      </p:sp>
      <p:sp>
        <p:nvSpPr>
          <p:cNvPr id="177" name="A Christian Home 3.1/3"/>
          <p:cNvSpPr txBox="1"/>
          <p:nvPr/>
        </p:nvSpPr>
        <p:spPr>
          <a:xfrm>
            <a:off x="7344018" y="6510827"/>
            <a:ext cx="1614132" cy="19428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9050" tIns="19050" rIns="19050" bIns="19050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ctr" defTabSz="1219156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sz="1125" kern="0">
                <a:latin typeface="Canela Text Regular"/>
                <a:sym typeface="Canela Text Regular"/>
              </a:rPr>
              <a:t>A Christian Home 3.1/3</a:t>
            </a:r>
          </a:p>
        </p:txBody>
      </p:sp>
      <p:pic>
        <p:nvPicPr>
          <p:cNvPr id="178" name="A Christian Home.006.jpeg" descr="A Christian Home.006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If Thou art always Lord and Master there…"/>
          <p:cNvSpPr txBox="1">
            <a:spLocks noGrp="1"/>
          </p:cNvSpPr>
          <p:nvPr>
            <p:ph type="title"/>
          </p:nvPr>
        </p:nvSpPr>
        <p:spPr>
          <a:xfrm>
            <a:off x="57574" y="229084"/>
            <a:ext cx="9028852" cy="4150949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  <a:defRPr sz="5900" spc="-58">
                <a:latin typeface="Canela Regular"/>
                <a:ea typeface="Canela Regular"/>
                <a:cs typeface="Canela Regular"/>
                <a:sym typeface="Canela Regular"/>
              </a:defRPr>
            </a:pPr>
            <a:r>
              <a:t>If Thou art always Lord and Master there</a:t>
            </a:r>
          </a:p>
          <a:p>
            <a:pPr>
              <a:lnSpc>
                <a:spcPct val="100000"/>
              </a:lnSpc>
              <a:defRPr sz="5900" spc="-58">
                <a:latin typeface="Canela Regular"/>
                <a:ea typeface="Canela Regular"/>
                <a:cs typeface="Canela Regular"/>
                <a:sym typeface="Canela Regular"/>
              </a:defRPr>
            </a:pPr>
            <a:r>
              <a:t>Be Thou the center of our least endeavor</a:t>
            </a:r>
          </a:p>
          <a:p>
            <a:pPr>
              <a:lnSpc>
                <a:spcPct val="100000"/>
              </a:lnSpc>
              <a:defRPr sz="5900" spc="-58">
                <a:latin typeface="Canela Regular"/>
                <a:ea typeface="Canela Regular"/>
                <a:cs typeface="Canela Regular"/>
                <a:sym typeface="Canela Regular"/>
              </a:defRPr>
            </a:pPr>
            <a:r>
              <a:t>Be Thou our Guest, </a:t>
            </a:r>
          </a:p>
          <a:p>
            <a:pPr>
              <a:lnSpc>
                <a:spcPct val="100000"/>
              </a:lnSpc>
              <a:defRPr sz="5900" spc="-58">
                <a:latin typeface="Canela Regular"/>
                <a:ea typeface="Canela Regular"/>
                <a:cs typeface="Canela Regular"/>
                <a:sym typeface="Canela Regular"/>
              </a:defRPr>
            </a:pPr>
            <a:r>
              <a:t>our hearts and homes to share.</a:t>
            </a:r>
          </a:p>
        </p:txBody>
      </p:sp>
      <p:sp>
        <p:nvSpPr>
          <p:cNvPr id="181" name="你永远是我们的主 是我们家里的主…"/>
          <p:cNvSpPr txBox="1">
            <a:spLocks noGrp="1"/>
          </p:cNvSpPr>
          <p:nvPr>
            <p:ph type="body" idx="21"/>
          </p:nvPr>
        </p:nvSpPr>
        <p:spPr>
          <a:xfrm>
            <a:off x="100012" y="3893790"/>
            <a:ext cx="8943976" cy="2772567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anchor="ctr">
            <a:normAutofit fontScale="92500" lnSpcReduction="20000"/>
          </a:bodyPr>
          <a:lstStyle/>
          <a:p>
            <a:pPr defTabSz="412735">
              <a:lnSpc>
                <a:spcPct val="80000"/>
              </a:lnSpc>
              <a:defRPr sz="5200" spc="-52">
                <a:solidFill>
                  <a:srgbClr val="FFFF0F"/>
                </a:solidFill>
              </a:defRPr>
            </a:pPr>
            <a:r>
              <a:t>你永远是我们的主 是我们家里的主</a:t>
            </a:r>
          </a:p>
          <a:p>
            <a:pPr defTabSz="412735">
              <a:lnSpc>
                <a:spcPct val="80000"/>
              </a:lnSpc>
              <a:defRPr sz="5200" spc="-52">
                <a:solidFill>
                  <a:srgbClr val="FFFF0F"/>
                </a:solidFill>
              </a:defRPr>
            </a:pPr>
            <a:r>
              <a:t>做我们生活的中心 即使在最微不及的事上</a:t>
            </a:r>
          </a:p>
          <a:p>
            <a:pPr defTabSz="412735">
              <a:lnSpc>
                <a:spcPct val="80000"/>
              </a:lnSpc>
              <a:defRPr sz="5200" spc="-52">
                <a:solidFill>
                  <a:srgbClr val="FFFF0F"/>
                </a:solidFill>
              </a:defRPr>
            </a:pPr>
            <a:r>
              <a:t>做我们的上宾，</a:t>
            </a:r>
          </a:p>
          <a:p>
            <a:pPr defTabSz="412735">
              <a:lnSpc>
                <a:spcPct val="80000"/>
              </a:lnSpc>
              <a:defRPr sz="5200" spc="-52">
                <a:solidFill>
                  <a:srgbClr val="FFFF0F"/>
                </a:solidFill>
              </a:defRPr>
            </a:pPr>
            <a:r>
              <a:t>住在我们心里 和我们家中</a:t>
            </a:r>
          </a:p>
        </p:txBody>
      </p:sp>
      <p:sp>
        <p:nvSpPr>
          <p:cNvPr id="182" name="A Christian Home 3.2/3"/>
          <p:cNvSpPr txBox="1"/>
          <p:nvPr/>
        </p:nvSpPr>
        <p:spPr>
          <a:xfrm>
            <a:off x="7344018" y="6510827"/>
            <a:ext cx="1614132" cy="19428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9050" tIns="19050" rIns="19050" bIns="19050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ctr" defTabSz="1219156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sz="1125" kern="0">
                <a:latin typeface="Canela Text Regular"/>
                <a:sym typeface="Canela Text Regular"/>
              </a:rPr>
              <a:t>A Christian Home 3.2/3</a:t>
            </a:r>
          </a:p>
        </p:txBody>
      </p:sp>
      <p:pic>
        <p:nvPicPr>
          <p:cNvPr id="183" name="A Christian Home.007.jpeg" descr="A Christian Home.007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27093" tIns="27093" rIns="27093" bIns="27093" numCol="1" spcCol="38100" rtlCol="0" anchor="ctr">
        <a:spAutoFit/>
      </a:bodyPr>
      <a:lstStyle>
        <a:defPPr marL="0" marR="0" indent="0" algn="ctr" defTabSz="80376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Graphik"/>
            <a:ea typeface="Graphik"/>
            <a:cs typeface="Graphik"/>
            <a:sym typeface="Graphi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27093" tIns="27093" rIns="27093" bIns="27093" numCol="1" spcCol="38100" rtlCol="0" anchor="ctr">
        <a:spAutoFit/>
      </a:bodyPr>
      <a:lstStyle>
        <a:defPPr marL="0" marR="0" indent="0" algn="ctr" defTabSz="1733973" rtl="0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4506</TotalTime>
  <Words>236</Words>
  <Application>Microsoft Office PowerPoint</Application>
  <PresentationFormat>On-screen Show (4:3)</PresentationFormat>
  <Paragraphs>51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23_ClassicWhite</vt:lpstr>
      <vt:lpstr>A Christian Home</vt:lpstr>
      <vt:lpstr>O give us homes built firm upon the Savior, Where Christ is Head,  and Counsellor and Guide Where every child is taught His love and favor</vt:lpstr>
      <vt:lpstr>And gives his heart to Christ, the crucified How sweet to know that  though his footsteps waver His faithful Lord is walking by his side!</vt:lpstr>
      <vt:lpstr>O give us homes with godly  fathers, mothers, who always  place their hope and trust in Him; Whose tender patience turmoil never bothers</vt:lpstr>
      <vt:lpstr>Whose calm and courage trouble cannot dim A home where each finds joy in serving others And love still shines,  though days be dark and grim.</vt:lpstr>
      <vt:lpstr>O Lord, our God,  our homes are Thine forever! We trust to Thee their problems, toil and care Their bonds of love no enemy can sever</vt:lpstr>
      <vt:lpstr>If Thou art always Lord and Master there Be Thou the center of our least endeavor Be Thou our Guest,  our hearts and homes to share.</vt:lpstr>
    </vt:vector>
  </TitlesOfParts>
  <Company>THIG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Ming Yu</dc:creator>
  <cp:lastModifiedBy>wangps</cp:lastModifiedBy>
  <cp:revision>657</cp:revision>
  <dcterms:created xsi:type="dcterms:W3CDTF">2012-02-03T13:37:34Z</dcterms:created>
  <dcterms:modified xsi:type="dcterms:W3CDTF">2023-06-18T20:34:48Z</dcterms:modified>
</cp:coreProperties>
</file>